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6"/>
  </p:notesMasterIdLst>
  <p:sldIdLst>
    <p:sldId id="334" r:id="rId5"/>
    <p:sldId id="276" r:id="rId6"/>
    <p:sldId id="353" r:id="rId7"/>
    <p:sldId id="335" r:id="rId8"/>
    <p:sldId id="336" r:id="rId9"/>
    <p:sldId id="284" r:id="rId10"/>
    <p:sldId id="341" r:id="rId11"/>
    <p:sldId id="342" r:id="rId12"/>
    <p:sldId id="344" r:id="rId13"/>
    <p:sldId id="338" r:id="rId14"/>
    <p:sldId id="339" r:id="rId15"/>
    <p:sldId id="340" r:id="rId16"/>
    <p:sldId id="343" r:id="rId17"/>
    <p:sldId id="345" r:id="rId18"/>
    <p:sldId id="349" r:id="rId19"/>
    <p:sldId id="350" r:id="rId20"/>
    <p:sldId id="346" r:id="rId21"/>
    <p:sldId id="347" r:id="rId22"/>
    <p:sldId id="348" r:id="rId23"/>
    <p:sldId id="351" r:id="rId24"/>
    <p:sldId id="35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95976"/>
  </p:normalViewPr>
  <p:slideViewPr>
    <p:cSldViewPr snapToGrid="0">
      <p:cViewPr varScale="1">
        <p:scale>
          <a:sx n="111" d="100"/>
          <a:sy n="111" d="100"/>
        </p:scale>
        <p:origin x="416"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ichardson" userId="62668b91-b0ec-47c5-9864-569ba5c717bc" providerId="ADAL" clId="{5F797F93-B795-C149-A044-BCC3C41C0B36}"/>
    <pc:docChg chg="undo custSel addSld delSld modSld sldOrd">
      <pc:chgData name="Mark Richardson" userId="62668b91-b0ec-47c5-9864-569ba5c717bc" providerId="ADAL" clId="{5F797F93-B795-C149-A044-BCC3C41C0B36}" dt="2023-04-27T05:43:20.194" v="2852" actId="1076"/>
      <pc:docMkLst>
        <pc:docMk/>
      </pc:docMkLst>
      <pc:sldChg chg="addSp modSp mod">
        <pc:chgData name="Mark Richardson" userId="62668b91-b0ec-47c5-9864-569ba5c717bc" providerId="ADAL" clId="{5F797F93-B795-C149-A044-BCC3C41C0B36}" dt="2023-04-27T03:22:23.796" v="2377" actId="14100"/>
        <pc:sldMkLst>
          <pc:docMk/>
          <pc:sldMk cId="2815389561" sldId="276"/>
        </pc:sldMkLst>
        <pc:spChg chg="mod">
          <ac:chgData name="Mark Richardson" userId="62668b91-b0ec-47c5-9864-569ba5c717bc" providerId="ADAL" clId="{5F797F93-B795-C149-A044-BCC3C41C0B36}" dt="2023-04-27T03:22:18.282" v="2376" actId="1076"/>
          <ac:spMkLst>
            <pc:docMk/>
            <pc:sldMk cId="2815389561" sldId="276"/>
            <ac:spMk id="2" creationId="{A5FF539D-9F63-089B-9C27-D5F08BCA4946}"/>
          </ac:spMkLst>
        </pc:spChg>
        <pc:spChg chg="mod">
          <ac:chgData name="Mark Richardson" userId="62668b91-b0ec-47c5-9864-569ba5c717bc" providerId="ADAL" clId="{5F797F93-B795-C149-A044-BCC3C41C0B36}" dt="2023-04-27T02:29:08.749" v="616" actId="255"/>
          <ac:spMkLst>
            <pc:docMk/>
            <pc:sldMk cId="2815389561" sldId="276"/>
            <ac:spMk id="6" creationId="{DB43A550-8610-9449-A324-3E1DB29260AD}"/>
          </ac:spMkLst>
        </pc:spChg>
        <pc:picChg chg="add mod">
          <ac:chgData name="Mark Richardson" userId="62668b91-b0ec-47c5-9864-569ba5c717bc" providerId="ADAL" clId="{5F797F93-B795-C149-A044-BCC3C41C0B36}" dt="2023-04-27T03:22:23.796" v="2377" actId="14100"/>
          <ac:picMkLst>
            <pc:docMk/>
            <pc:sldMk cId="2815389561" sldId="276"/>
            <ac:picMk id="1026" creationId="{1B3B006F-705E-5426-F2B8-89C211D605C8}"/>
          </ac:picMkLst>
        </pc:picChg>
      </pc:sldChg>
      <pc:sldChg chg="addSp modSp add mod ord modAnim">
        <pc:chgData name="Mark Richardson" userId="62668b91-b0ec-47c5-9864-569ba5c717bc" providerId="ADAL" clId="{5F797F93-B795-C149-A044-BCC3C41C0B36}" dt="2023-04-27T05:39:05.372" v="2820" actId="20577"/>
        <pc:sldMkLst>
          <pc:docMk/>
          <pc:sldMk cId="2235680596" sldId="284"/>
        </pc:sldMkLst>
        <pc:spChg chg="mod">
          <ac:chgData name="Mark Richardson" userId="62668b91-b0ec-47c5-9864-569ba5c717bc" providerId="ADAL" clId="{5F797F93-B795-C149-A044-BCC3C41C0B36}" dt="2023-04-27T05:39:05.372" v="2820" actId="20577"/>
          <ac:spMkLst>
            <pc:docMk/>
            <pc:sldMk cId="2235680596" sldId="284"/>
            <ac:spMk id="2" creationId="{ABEEEB99-9140-4A4D-8FE7-A362C380AD23}"/>
          </ac:spMkLst>
        </pc:spChg>
        <pc:spChg chg="add mod">
          <ac:chgData name="Mark Richardson" userId="62668b91-b0ec-47c5-9864-569ba5c717bc" providerId="ADAL" clId="{5F797F93-B795-C149-A044-BCC3C41C0B36}" dt="2023-04-27T05:37:05.077" v="2812" actId="14100"/>
          <ac:spMkLst>
            <pc:docMk/>
            <pc:sldMk cId="2235680596" sldId="284"/>
            <ac:spMk id="4" creationId="{E2FA8891-80DD-D77A-88AF-3BB0D911878F}"/>
          </ac:spMkLst>
        </pc:spChg>
        <pc:spChg chg="add mod">
          <ac:chgData name="Mark Richardson" userId="62668b91-b0ec-47c5-9864-569ba5c717bc" providerId="ADAL" clId="{5F797F93-B795-C149-A044-BCC3C41C0B36}" dt="2023-04-27T05:36:26.984" v="2807" actId="1076"/>
          <ac:spMkLst>
            <pc:docMk/>
            <pc:sldMk cId="2235680596" sldId="284"/>
            <ac:spMk id="6" creationId="{0C150273-452B-EC3D-4F91-4D041B5AA615}"/>
          </ac:spMkLst>
        </pc:spChg>
        <pc:spChg chg="add mod">
          <ac:chgData name="Mark Richardson" userId="62668b91-b0ec-47c5-9864-569ba5c717bc" providerId="ADAL" clId="{5F797F93-B795-C149-A044-BCC3C41C0B36}" dt="2023-04-27T02:27:32.049" v="609" actId="692"/>
          <ac:spMkLst>
            <pc:docMk/>
            <pc:sldMk cId="2235680596" sldId="284"/>
            <ac:spMk id="8" creationId="{AE659406-1537-15F0-9499-C8C215F5F8FC}"/>
          </ac:spMkLst>
        </pc:spChg>
        <pc:picChg chg="mod">
          <ac:chgData name="Mark Richardson" userId="62668b91-b0ec-47c5-9864-569ba5c717bc" providerId="ADAL" clId="{5F797F93-B795-C149-A044-BCC3C41C0B36}" dt="2023-04-27T02:19:36.347" v="444" actId="1076"/>
          <ac:picMkLst>
            <pc:docMk/>
            <pc:sldMk cId="2235680596" sldId="284"/>
            <ac:picMk id="3" creationId="{7E0EFD05-A6DD-3F44-BE6E-783C675A0E8D}"/>
          </ac:picMkLst>
        </pc:picChg>
        <pc:cxnChg chg="add mod">
          <ac:chgData name="Mark Richardson" userId="62668b91-b0ec-47c5-9864-569ba5c717bc" providerId="ADAL" clId="{5F797F93-B795-C149-A044-BCC3C41C0B36}" dt="2023-04-27T05:37:16.862" v="2813" actId="1076"/>
          <ac:cxnSpMkLst>
            <pc:docMk/>
            <pc:sldMk cId="2235680596" sldId="284"/>
            <ac:cxnSpMk id="11" creationId="{E4C2F50C-C9E9-D38E-2843-CEDE01E37C09}"/>
          </ac:cxnSpMkLst>
        </pc:cxnChg>
      </pc:sldChg>
      <pc:sldChg chg="modSp mod">
        <pc:chgData name="Mark Richardson" userId="62668b91-b0ec-47c5-9864-569ba5c717bc" providerId="ADAL" clId="{5F797F93-B795-C149-A044-BCC3C41C0B36}" dt="2023-04-27T02:11:03.485" v="80" actId="1076"/>
        <pc:sldMkLst>
          <pc:docMk/>
          <pc:sldMk cId="2158922483" sldId="334"/>
        </pc:sldMkLst>
        <pc:spChg chg="mod">
          <ac:chgData name="Mark Richardson" userId="62668b91-b0ec-47c5-9864-569ba5c717bc" providerId="ADAL" clId="{5F797F93-B795-C149-A044-BCC3C41C0B36}" dt="2023-04-27T02:11:03.485" v="80" actId="1076"/>
          <ac:spMkLst>
            <pc:docMk/>
            <pc:sldMk cId="2158922483" sldId="334"/>
            <ac:spMk id="2" creationId="{3650789F-2480-719A-DAF7-17DD873B4630}"/>
          </ac:spMkLst>
        </pc:spChg>
      </pc:sldChg>
      <pc:sldChg chg="addSp delSp modSp mod modTransition modAnim">
        <pc:chgData name="Mark Richardson" userId="62668b91-b0ec-47c5-9864-569ba5c717bc" providerId="ADAL" clId="{5F797F93-B795-C149-A044-BCC3C41C0B36}" dt="2023-04-27T05:43:20.194" v="2852" actId="1076"/>
        <pc:sldMkLst>
          <pc:docMk/>
          <pc:sldMk cId="1455105369" sldId="335"/>
        </pc:sldMkLst>
        <pc:spChg chg="add del mod">
          <ac:chgData name="Mark Richardson" userId="62668b91-b0ec-47c5-9864-569ba5c717bc" providerId="ADAL" clId="{5F797F93-B795-C149-A044-BCC3C41C0B36}" dt="2023-04-27T05:42:42.852" v="2830"/>
          <ac:spMkLst>
            <pc:docMk/>
            <pc:sldMk cId="1455105369" sldId="335"/>
            <ac:spMk id="2" creationId="{EC7CCBE2-7B76-CBE9-B356-A395BCB0D6B6}"/>
          </ac:spMkLst>
        </pc:spChg>
        <pc:spChg chg="mod">
          <ac:chgData name="Mark Richardson" userId="62668b91-b0ec-47c5-9864-569ba5c717bc" providerId="ADAL" clId="{5F797F93-B795-C149-A044-BCC3C41C0B36}" dt="2023-04-27T03:11:45.240" v="2351" actId="20577"/>
          <ac:spMkLst>
            <pc:docMk/>
            <pc:sldMk cId="1455105369" sldId="335"/>
            <ac:spMk id="5" creationId="{26A7D758-1DFC-15CE-87FC-ECBF17FF1D35}"/>
          </ac:spMkLst>
        </pc:spChg>
        <pc:spChg chg="mod">
          <ac:chgData name="Mark Richardson" userId="62668b91-b0ec-47c5-9864-569ba5c717bc" providerId="ADAL" clId="{5F797F93-B795-C149-A044-BCC3C41C0B36}" dt="2023-04-27T05:39:30.820" v="2826" actId="20577"/>
          <ac:spMkLst>
            <pc:docMk/>
            <pc:sldMk cId="1455105369" sldId="335"/>
            <ac:spMk id="6" creationId="{DB43A550-8610-9449-A324-3E1DB29260AD}"/>
          </ac:spMkLst>
        </pc:spChg>
        <pc:spChg chg="mod">
          <ac:chgData name="Mark Richardson" userId="62668b91-b0ec-47c5-9864-569ba5c717bc" providerId="ADAL" clId="{5F797F93-B795-C149-A044-BCC3C41C0B36}" dt="2023-04-27T03:11:42.338" v="2350" actId="27636"/>
          <ac:spMkLst>
            <pc:docMk/>
            <pc:sldMk cId="1455105369" sldId="335"/>
            <ac:spMk id="7" creationId="{74E199A8-2C36-358B-3E42-A6F3E15DBCBC}"/>
          </ac:spMkLst>
        </pc:spChg>
        <pc:picChg chg="add mod">
          <ac:chgData name="Mark Richardson" userId="62668b91-b0ec-47c5-9864-569ba5c717bc" providerId="ADAL" clId="{5F797F93-B795-C149-A044-BCC3C41C0B36}" dt="2023-04-27T05:43:20.194" v="2852" actId="1076"/>
          <ac:picMkLst>
            <pc:docMk/>
            <pc:sldMk cId="1455105369" sldId="335"/>
            <ac:picMk id="16386" creationId="{0118B93E-AB10-6360-4935-426435AF5BF7}"/>
          </ac:picMkLst>
        </pc:picChg>
      </pc:sldChg>
      <pc:sldChg chg="addSp modSp mod modAnim">
        <pc:chgData name="Mark Richardson" userId="62668b91-b0ec-47c5-9864-569ba5c717bc" providerId="ADAL" clId="{5F797F93-B795-C149-A044-BCC3C41C0B36}" dt="2023-04-27T05:39:14.785" v="2824" actId="20577"/>
        <pc:sldMkLst>
          <pc:docMk/>
          <pc:sldMk cId="1328226882" sldId="336"/>
        </pc:sldMkLst>
        <pc:spChg chg="mod">
          <ac:chgData name="Mark Richardson" userId="62668b91-b0ec-47c5-9864-569ba5c717bc" providerId="ADAL" clId="{5F797F93-B795-C149-A044-BCC3C41C0B36}" dt="2023-04-27T03:24:52.301" v="2383" actId="27636"/>
          <ac:spMkLst>
            <pc:docMk/>
            <pc:sldMk cId="1328226882" sldId="336"/>
            <ac:spMk id="2" creationId="{A5FF539D-9F63-089B-9C27-D5F08BCA4946}"/>
          </ac:spMkLst>
        </pc:spChg>
        <pc:spChg chg="mod">
          <ac:chgData name="Mark Richardson" userId="62668b91-b0ec-47c5-9864-569ba5c717bc" providerId="ADAL" clId="{5F797F93-B795-C149-A044-BCC3C41C0B36}" dt="2023-04-27T05:39:14.785" v="2824" actId="20577"/>
          <ac:spMkLst>
            <pc:docMk/>
            <pc:sldMk cId="1328226882" sldId="336"/>
            <ac:spMk id="6" creationId="{DB43A550-8610-9449-A324-3E1DB29260AD}"/>
          </ac:spMkLst>
        </pc:spChg>
        <pc:picChg chg="add mod">
          <ac:chgData name="Mark Richardson" userId="62668b91-b0ec-47c5-9864-569ba5c717bc" providerId="ADAL" clId="{5F797F93-B795-C149-A044-BCC3C41C0B36}" dt="2023-04-27T03:25:11.016" v="2411" actId="14861"/>
          <ac:picMkLst>
            <pc:docMk/>
            <pc:sldMk cId="1328226882" sldId="336"/>
            <ac:picMk id="2050" creationId="{CFA6720B-056B-A0D7-A50E-03AA4725287D}"/>
          </ac:picMkLst>
        </pc:picChg>
      </pc:sldChg>
      <pc:sldChg chg="modSp del mod">
        <pc:chgData name="Mark Richardson" userId="62668b91-b0ec-47c5-9864-569ba5c717bc" providerId="ADAL" clId="{5F797F93-B795-C149-A044-BCC3C41C0B36}" dt="2023-04-27T02:28:11.187" v="610" actId="2696"/>
        <pc:sldMkLst>
          <pc:docMk/>
          <pc:sldMk cId="2593048368" sldId="337"/>
        </pc:sldMkLst>
        <pc:spChg chg="mod">
          <ac:chgData name="Mark Richardson" userId="62668b91-b0ec-47c5-9864-569ba5c717bc" providerId="ADAL" clId="{5F797F93-B795-C149-A044-BCC3C41C0B36}" dt="2023-04-27T02:24:30.403" v="566" actId="21"/>
          <ac:spMkLst>
            <pc:docMk/>
            <pc:sldMk cId="2593048368" sldId="337"/>
            <ac:spMk id="6" creationId="{DB43A550-8610-9449-A324-3E1DB29260AD}"/>
          </ac:spMkLst>
        </pc:spChg>
      </pc:sldChg>
      <pc:sldChg chg="addSp modSp mod">
        <pc:chgData name="Mark Richardson" userId="62668b91-b0ec-47c5-9864-569ba5c717bc" providerId="ADAL" clId="{5F797F93-B795-C149-A044-BCC3C41C0B36}" dt="2023-04-27T05:38:16.368" v="2815" actId="20577"/>
        <pc:sldMkLst>
          <pc:docMk/>
          <pc:sldMk cId="2630071043" sldId="338"/>
        </pc:sldMkLst>
        <pc:spChg chg="mod">
          <ac:chgData name="Mark Richardson" userId="62668b91-b0ec-47c5-9864-569ba5c717bc" providerId="ADAL" clId="{5F797F93-B795-C149-A044-BCC3C41C0B36}" dt="2023-04-27T02:47:24.754" v="1332" actId="20577"/>
          <ac:spMkLst>
            <pc:docMk/>
            <pc:sldMk cId="2630071043" sldId="338"/>
            <ac:spMk id="2" creationId="{A5FF539D-9F63-089B-9C27-D5F08BCA4946}"/>
          </ac:spMkLst>
        </pc:spChg>
        <pc:spChg chg="mod">
          <ac:chgData name="Mark Richardson" userId="62668b91-b0ec-47c5-9864-569ba5c717bc" providerId="ADAL" clId="{5F797F93-B795-C149-A044-BCC3C41C0B36}" dt="2023-04-27T05:38:16.368" v="2815" actId="20577"/>
          <ac:spMkLst>
            <pc:docMk/>
            <pc:sldMk cId="2630071043" sldId="338"/>
            <ac:spMk id="6" creationId="{DB43A550-8610-9449-A324-3E1DB29260AD}"/>
          </ac:spMkLst>
        </pc:spChg>
        <pc:picChg chg="add mod">
          <ac:chgData name="Mark Richardson" userId="62668b91-b0ec-47c5-9864-569ba5c717bc" providerId="ADAL" clId="{5F797F93-B795-C149-A044-BCC3C41C0B36}" dt="2023-04-27T03:36:09.957" v="2556" actId="14100"/>
          <ac:picMkLst>
            <pc:docMk/>
            <pc:sldMk cId="2630071043" sldId="338"/>
            <ac:picMk id="5122" creationId="{434E3851-E7FE-CCD2-9AF0-51B8E86A8A62}"/>
          </ac:picMkLst>
        </pc:picChg>
      </pc:sldChg>
      <pc:sldChg chg="addSp modSp mod">
        <pc:chgData name="Mark Richardson" userId="62668b91-b0ec-47c5-9864-569ba5c717bc" providerId="ADAL" clId="{5F797F93-B795-C149-A044-BCC3C41C0B36}" dt="2023-04-27T05:38:27.730" v="2817" actId="20577"/>
        <pc:sldMkLst>
          <pc:docMk/>
          <pc:sldMk cId="1216522641" sldId="339"/>
        </pc:sldMkLst>
        <pc:spChg chg="mod">
          <ac:chgData name="Mark Richardson" userId="62668b91-b0ec-47c5-9864-569ba5c717bc" providerId="ADAL" clId="{5F797F93-B795-C149-A044-BCC3C41C0B36}" dt="2023-04-27T03:34:28.361" v="2516" actId="1076"/>
          <ac:spMkLst>
            <pc:docMk/>
            <pc:sldMk cId="1216522641" sldId="339"/>
            <ac:spMk id="2" creationId="{A5FF539D-9F63-089B-9C27-D5F08BCA4946}"/>
          </ac:spMkLst>
        </pc:spChg>
        <pc:spChg chg="mod">
          <ac:chgData name="Mark Richardson" userId="62668b91-b0ec-47c5-9864-569ba5c717bc" providerId="ADAL" clId="{5F797F93-B795-C149-A044-BCC3C41C0B36}" dt="2023-04-27T05:38:27.730" v="2817" actId="20577"/>
          <ac:spMkLst>
            <pc:docMk/>
            <pc:sldMk cId="1216522641" sldId="339"/>
            <ac:spMk id="6" creationId="{DB43A550-8610-9449-A324-3E1DB29260AD}"/>
          </ac:spMkLst>
        </pc:spChg>
        <pc:picChg chg="add mod">
          <ac:chgData name="Mark Richardson" userId="62668b91-b0ec-47c5-9864-569ba5c717bc" providerId="ADAL" clId="{5F797F93-B795-C149-A044-BCC3C41C0B36}" dt="2023-04-27T03:35:56.714" v="2553" actId="14100"/>
          <ac:picMkLst>
            <pc:docMk/>
            <pc:sldMk cId="1216522641" sldId="339"/>
            <ac:picMk id="6146" creationId="{F1DA8765-7827-3C3E-E0C7-CF47C8E2AA38}"/>
          </ac:picMkLst>
        </pc:picChg>
      </pc:sldChg>
      <pc:sldChg chg="addSp modSp mod">
        <pc:chgData name="Mark Richardson" userId="62668b91-b0ec-47c5-9864-569ba5c717bc" providerId="ADAL" clId="{5F797F93-B795-C149-A044-BCC3C41C0B36}" dt="2023-04-27T03:36:16.397" v="2557" actId="14100"/>
        <pc:sldMkLst>
          <pc:docMk/>
          <pc:sldMk cId="1159039335" sldId="340"/>
        </pc:sldMkLst>
        <pc:spChg chg="mod">
          <ac:chgData name="Mark Richardson" userId="62668b91-b0ec-47c5-9864-569ba5c717bc" providerId="ADAL" clId="{5F797F93-B795-C149-A044-BCC3C41C0B36}" dt="2023-04-27T02:45:43.546" v="1314" actId="115"/>
          <ac:spMkLst>
            <pc:docMk/>
            <pc:sldMk cId="1159039335" sldId="340"/>
            <ac:spMk id="2" creationId="{A5FF539D-9F63-089B-9C27-D5F08BCA4946}"/>
          </ac:spMkLst>
        </pc:spChg>
        <pc:spChg chg="mod">
          <ac:chgData name="Mark Richardson" userId="62668b91-b0ec-47c5-9864-569ba5c717bc" providerId="ADAL" clId="{5F797F93-B795-C149-A044-BCC3C41C0B36}" dt="2023-04-27T02:44:55.529" v="1293" actId="20577"/>
          <ac:spMkLst>
            <pc:docMk/>
            <pc:sldMk cId="1159039335" sldId="340"/>
            <ac:spMk id="6" creationId="{DB43A550-8610-9449-A324-3E1DB29260AD}"/>
          </ac:spMkLst>
        </pc:spChg>
        <pc:picChg chg="add mod">
          <ac:chgData name="Mark Richardson" userId="62668b91-b0ec-47c5-9864-569ba5c717bc" providerId="ADAL" clId="{5F797F93-B795-C149-A044-BCC3C41C0B36}" dt="2023-04-27T03:36:16.397" v="2557" actId="14100"/>
          <ac:picMkLst>
            <pc:docMk/>
            <pc:sldMk cId="1159039335" sldId="340"/>
            <ac:picMk id="7170" creationId="{2D4E0B64-1B5A-82ED-2E6B-B4DEFABA210D}"/>
          </ac:picMkLst>
        </pc:picChg>
      </pc:sldChg>
      <pc:sldChg chg="modSp mod ord modAnim">
        <pc:chgData name="Mark Richardson" userId="62668b91-b0ec-47c5-9864-569ba5c717bc" providerId="ADAL" clId="{5F797F93-B795-C149-A044-BCC3C41C0B36}" dt="2023-04-27T05:38:49.482" v="2818" actId="20577"/>
        <pc:sldMkLst>
          <pc:docMk/>
          <pc:sldMk cId="2830306681" sldId="341"/>
        </pc:sldMkLst>
        <pc:spChg chg="mod">
          <ac:chgData name="Mark Richardson" userId="62668b91-b0ec-47c5-9864-569ba5c717bc" providerId="ADAL" clId="{5F797F93-B795-C149-A044-BCC3C41C0B36}" dt="2023-04-27T02:36:30.051" v="1083" actId="20577"/>
          <ac:spMkLst>
            <pc:docMk/>
            <pc:sldMk cId="2830306681" sldId="341"/>
            <ac:spMk id="2" creationId="{A5FF539D-9F63-089B-9C27-D5F08BCA4946}"/>
          </ac:spMkLst>
        </pc:spChg>
        <pc:spChg chg="mod">
          <ac:chgData name="Mark Richardson" userId="62668b91-b0ec-47c5-9864-569ba5c717bc" providerId="ADAL" clId="{5F797F93-B795-C149-A044-BCC3C41C0B36}" dt="2023-04-27T05:38:49.482" v="2818" actId="20577"/>
          <ac:spMkLst>
            <pc:docMk/>
            <pc:sldMk cId="2830306681" sldId="341"/>
            <ac:spMk id="6" creationId="{DB43A550-8610-9449-A324-3E1DB29260AD}"/>
          </ac:spMkLst>
        </pc:spChg>
      </pc:sldChg>
      <pc:sldChg chg="addSp delSp modSp mod ord modAnim">
        <pc:chgData name="Mark Richardson" userId="62668b91-b0ec-47c5-9864-569ba5c717bc" providerId="ADAL" clId="{5F797F93-B795-C149-A044-BCC3C41C0B36}" dt="2023-04-27T05:40:34.137" v="2827" actId="14100"/>
        <pc:sldMkLst>
          <pc:docMk/>
          <pc:sldMk cId="188864521" sldId="342"/>
        </pc:sldMkLst>
        <pc:spChg chg="mod">
          <ac:chgData name="Mark Richardson" userId="62668b91-b0ec-47c5-9864-569ba5c717bc" providerId="ADAL" clId="{5F797F93-B795-C149-A044-BCC3C41C0B36}" dt="2023-04-27T03:27:25.365" v="2435" actId="12"/>
          <ac:spMkLst>
            <pc:docMk/>
            <pc:sldMk cId="188864521" sldId="342"/>
            <ac:spMk id="2" creationId="{A5FF539D-9F63-089B-9C27-D5F08BCA4946}"/>
          </ac:spMkLst>
        </pc:spChg>
        <pc:spChg chg="mod">
          <ac:chgData name="Mark Richardson" userId="62668b91-b0ec-47c5-9864-569ba5c717bc" providerId="ADAL" clId="{5F797F93-B795-C149-A044-BCC3C41C0B36}" dt="2023-04-27T02:36:57.901" v="1086" actId="113"/>
          <ac:spMkLst>
            <pc:docMk/>
            <pc:sldMk cId="188864521" sldId="342"/>
            <ac:spMk id="6" creationId="{DB43A550-8610-9449-A324-3E1DB29260AD}"/>
          </ac:spMkLst>
        </pc:spChg>
        <pc:picChg chg="add del mod">
          <ac:chgData name="Mark Richardson" userId="62668b91-b0ec-47c5-9864-569ba5c717bc" providerId="ADAL" clId="{5F797F93-B795-C149-A044-BCC3C41C0B36}" dt="2023-04-27T03:26:43.578" v="2417"/>
          <ac:picMkLst>
            <pc:docMk/>
            <pc:sldMk cId="188864521" sldId="342"/>
            <ac:picMk id="3074" creationId="{FF04E9BB-02E3-2333-6837-A72203B9C39C}"/>
          </ac:picMkLst>
        </pc:picChg>
        <pc:picChg chg="add mod">
          <ac:chgData name="Mark Richardson" userId="62668b91-b0ec-47c5-9864-569ba5c717bc" providerId="ADAL" clId="{5F797F93-B795-C149-A044-BCC3C41C0B36}" dt="2023-04-27T05:40:34.137" v="2827" actId="14100"/>
          <ac:picMkLst>
            <pc:docMk/>
            <pc:sldMk cId="188864521" sldId="342"/>
            <ac:picMk id="3076" creationId="{211E80C0-7AAB-FFC0-3032-A9329AE4CB35}"/>
          </ac:picMkLst>
        </pc:picChg>
      </pc:sldChg>
      <pc:sldChg chg="addSp modSp mod modAnim">
        <pc:chgData name="Mark Richardson" userId="62668b91-b0ec-47c5-9864-569ba5c717bc" providerId="ADAL" clId="{5F797F93-B795-C149-A044-BCC3C41C0B36}" dt="2023-04-27T03:39:11.945" v="2627" actId="1076"/>
        <pc:sldMkLst>
          <pc:docMk/>
          <pc:sldMk cId="3140471381" sldId="343"/>
        </pc:sldMkLst>
        <pc:spChg chg="mod">
          <ac:chgData name="Mark Richardson" userId="62668b91-b0ec-47c5-9864-569ba5c717bc" providerId="ADAL" clId="{5F797F93-B795-C149-A044-BCC3C41C0B36}" dt="2023-04-27T03:37:46.470" v="2591" actId="20577"/>
          <ac:spMkLst>
            <pc:docMk/>
            <pc:sldMk cId="3140471381" sldId="343"/>
            <ac:spMk id="2" creationId="{A5FF539D-9F63-089B-9C27-D5F08BCA4946}"/>
          </ac:spMkLst>
        </pc:spChg>
        <pc:spChg chg="mod">
          <ac:chgData name="Mark Richardson" userId="62668b91-b0ec-47c5-9864-569ba5c717bc" providerId="ADAL" clId="{5F797F93-B795-C149-A044-BCC3C41C0B36}" dt="2023-04-27T02:47:54.670" v="1336"/>
          <ac:spMkLst>
            <pc:docMk/>
            <pc:sldMk cId="3140471381" sldId="343"/>
            <ac:spMk id="6" creationId="{DB43A550-8610-9449-A324-3E1DB29260AD}"/>
          </ac:spMkLst>
        </pc:spChg>
        <pc:picChg chg="add mod">
          <ac:chgData name="Mark Richardson" userId="62668b91-b0ec-47c5-9864-569ba5c717bc" providerId="ADAL" clId="{5F797F93-B795-C149-A044-BCC3C41C0B36}" dt="2023-04-27T03:37:53.423" v="2600" actId="14861"/>
          <ac:picMkLst>
            <pc:docMk/>
            <pc:sldMk cId="3140471381" sldId="343"/>
            <ac:picMk id="8194" creationId="{A96FAAE2-7005-AE58-2186-0CE125EBF592}"/>
          </ac:picMkLst>
        </pc:picChg>
        <pc:picChg chg="add mod">
          <ac:chgData name="Mark Richardson" userId="62668b91-b0ec-47c5-9864-569ba5c717bc" providerId="ADAL" clId="{5F797F93-B795-C149-A044-BCC3C41C0B36}" dt="2023-04-27T03:39:11.945" v="2627" actId="1076"/>
          <ac:picMkLst>
            <pc:docMk/>
            <pc:sldMk cId="3140471381" sldId="343"/>
            <ac:picMk id="8196" creationId="{761AB7FB-A5DF-3A09-D280-FC67651E881E}"/>
          </ac:picMkLst>
        </pc:picChg>
      </pc:sldChg>
      <pc:sldChg chg="addSp delSp modSp mod ord modAnim">
        <pc:chgData name="Mark Richardson" userId="62668b91-b0ec-47c5-9864-569ba5c717bc" providerId="ADAL" clId="{5F797F93-B795-C149-A044-BCC3C41C0B36}" dt="2023-04-27T03:32:25.820" v="2493" actId="14861"/>
        <pc:sldMkLst>
          <pc:docMk/>
          <pc:sldMk cId="640747279" sldId="344"/>
        </pc:sldMkLst>
        <pc:spChg chg="mod">
          <ac:chgData name="Mark Richardson" userId="62668b91-b0ec-47c5-9864-569ba5c717bc" providerId="ADAL" clId="{5F797F93-B795-C149-A044-BCC3C41C0B36}" dt="2023-04-27T03:28:27.573" v="2441" actId="20577"/>
          <ac:spMkLst>
            <pc:docMk/>
            <pc:sldMk cId="640747279" sldId="344"/>
            <ac:spMk id="2" creationId="{A5FF539D-9F63-089B-9C27-D5F08BCA4946}"/>
          </ac:spMkLst>
        </pc:spChg>
        <pc:spChg chg="mod">
          <ac:chgData name="Mark Richardson" userId="62668b91-b0ec-47c5-9864-569ba5c717bc" providerId="ADAL" clId="{5F797F93-B795-C149-A044-BCC3C41C0B36}" dt="2023-04-27T02:50:36.826" v="1424"/>
          <ac:spMkLst>
            <pc:docMk/>
            <pc:sldMk cId="640747279" sldId="344"/>
            <ac:spMk id="6" creationId="{DB43A550-8610-9449-A324-3E1DB29260AD}"/>
          </ac:spMkLst>
        </pc:spChg>
        <pc:picChg chg="add del">
          <ac:chgData name="Mark Richardson" userId="62668b91-b0ec-47c5-9864-569ba5c717bc" providerId="ADAL" clId="{5F797F93-B795-C149-A044-BCC3C41C0B36}" dt="2023-04-27T03:28:23.354" v="2439"/>
          <ac:picMkLst>
            <pc:docMk/>
            <pc:sldMk cId="640747279" sldId="344"/>
            <ac:picMk id="4098" creationId="{7E21BE23-5082-4B24-C35F-B4DCAE0A674F}"/>
          </ac:picMkLst>
        </pc:picChg>
        <pc:picChg chg="add mod">
          <ac:chgData name="Mark Richardson" userId="62668b91-b0ec-47c5-9864-569ba5c717bc" providerId="ADAL" clId="{5F797F93-B795-C149-A044-BCC3C41C0B36}" dt="2023-04-27T03:32:25.820" v="2493" actId="14861"/>
          <ac:picMkLst>
            <pc:docMk/>
            <pc:sldMk cId="640747279" sldId="344"/>
            <ac:picMk id="4100" creationId="{E3E09DAB-C37F-1AF1-82EB-680E50600A25}"/>
          </ac:picMkLst>
        </pc:picChg>
      </pc:sldChg>
      <pc:sldChg chg="addSp modSp mod">
        <pc:chgData name="Mark Richardson" userId="62668b91-b0ec-47c5-9864-569ba5c717bc" providerId="ADAL" clId="{5F797F93-B795-C149-A044-BCC3C41C0B36}" dt="2023-04-27T03:42:15.252" v="2683" actId="12"/>
        <pc:sldMkLst>
          <pc:docMk/>
          <pc:sldMk cId="3841407007" sldId="345"/>
        </pc:sldMkLst>
        <pc:spChg chg="mod">
          <ac:chgData name="Mark Richardson" userId="62668b91-b0ec-47c5-9864-569ba5c717bc" providerId="ADAL" clId="{5F797F93-B795-C149-A044-BCC3C41C0B36}" dt="2023-04-27T03:42:15.252" v="2683" actId="12"/>
          <ac:spMkLst>
            <pc:docMk/>
            <pc:sldMk cId="3841407007" sldId="345"/>
            <ac:spMk id="2" creationId="{A5FF539D-9F63-089B-9C27-D5F08BCA4946}"/>
          </ac:spMkLst>
        </pc:spChg>
        <pc:spChg chg="mod">
          <ac:chgData name="Mark Richardson" userId="62668b91-b0ec-47c5-9864-569ba5c717bc" providerId="ADAL" clId="{5F797F93-B795-C149-A044-BCC3C41C0B36}" dt="2023-04-27T03:41:29.641" v="2678" actId="120"/>
          <ac:spMkLst>
            <pc:docMk/>
            <pc:sldMk cId="3841407007" sldId="345"/>
            <ac:spMk id="6" creationId="{DB43A550-8610-9449-A324-3E1DB29260AD}"/>
          </ac:spMkLst>
        </pc:spChg>
        <pc:picChg chg="add mod">
          <ac:chgData name="Mark Richardson" userId="62668b91-b0ec-47c5-9864-569ba5c717bc" providerId="ADAL" clId="{5F797F93-B795-C149-A044-BCC3C41C0B36}" dt="2023-04-27T03:41:38.464" v="2679" actId="1076"/>
          <ac:picMkLst>
            <pc:docMk/>
            <pc:sldMk cId="3841407007" sldId="345"/>
            <ac:picMk id="9218" creationId="{D781D7A7-4815-6E97-C022-438265289583}"/>
          </ac:picMkLst>
        </pc:picChg>
      </pc:sldChg>
      <pc:sldChg chg="addSp modSp mod">
        <pc:chgData name="Mark Richardson" userId="62668b91-b0ec-47c5-9864-569ba5c717bc" providerId="ADAL" clId="{5F797F93-B795-C149-A044-BCC3C41C0B36}" dt="2023-04-27T03:44:23.618" v="2706" actId="14861"/>
        <pc:sldMkLst>
          <pc:docMk/>
          <pc:sldMk cId="1601165410" sldId="346"/>
        </pc:sldMkLst>
        <pc:spChg chg="mod">
          <ac:chgData name="Mark Richardson" userId="62668b91-b0ec-47c5-9864-569ba5c717bc" providerId="ADAL" clId="{5F797F93-B795-C149-A044-BCC3C41C0B36}" dt="2023-04-27T03:44:16.915" v="2699" actId="20577"/>
          <ac:spMkLst>
            <pc:docMk/>
            <pc:sldMk cId="1601165410" sldId="346"/>
            <ac:spMk id="2" creationId="{A5FF539D-9F63-089B-9C27-D5F08BCA4946}"/>
          </ac:spMkLst>
        </pc:spChg>
        <pc:picChg chg="add mod">
          <ac:chgData name="Mark Richardson" userId="62668b91-b0ec-47c5-9864-569ba5c717bc" providerId="ADAL" clId="{5F797F93-B795-C149-A044-BCC3C41C0B36}" dt="2023-04-27T03:44:23.618" v="2706" actId="14861"/>
          <ac:picMkLst>
            <pc:docMk/>
            <pc:sldMk cId="1601165410" sldId="346"/>
            <ac:picMk id="12290" creationId="{A985F1DE-980A-769B-0956-6F318510897B}"/>
          </ac:picMkLst>
        </pc:picChg>
      </pc:sldChg>
      <pc:sldChg chg="addSp modSp mod">
        <pc:chgData name="Mark Richardson" userId="62668b91-b0ec-47c5-9864-569ba5c717bc" providerId="ADAL" clId="{5F797F93-B795-C149-A044-BCC3C41C0B36}" dt="2023-04-27T03:45:42.471" v="2727" actId="113"/>
        <pc:sldMkLst>
          <pc:docMk/>
          <pc:sldMk cId="4138952943" sldId="347"/>
        </pc:sldMkLst>
        <pc:spChg chg="mod">
          <ac:chgData name="Mark Richardson" userId="62668b91-b0ec-47c5-9864-569ba5c717bc" providerId="ADAL" clId="{5F797F93-B795-C149-A044-BCC3C41C0B36}" dt="2023-04-27T03:45:15.289" v="2715" actId="27636"/>
          <ac:spMkLst>
            <pc:docMk/>
            <pc:sldMk cId="4138952943" sldId="347"/>
            <ac:spMk id="2" creationId="{A5FF539D-9F63-089B-9C27-D5F08BCA4946}"/>
          </ac:spMkLst>
        </pc:spChg>
        <pc:spChg chg="mod">
          <ac:chgData name="Mark Richardson" userId="62668b91-b0ec-47c5-9864-569ba5c717bc" providerId="ADAL" clId="{5F797F93-B795-C149-A044-BCC3C41C0B36}" dt="2023-04-27T03:45:42.471" v="2727" actId="113"/>
          <ac:spMkLst>
            <pc:docMk/>
            <pc:sldMk cId="4138952943" sldId="347"/>
            <ac:spMk id="6" creationId="{DB43A550-8610-9449-A324-3E1DB29260AD}"/>
          </ac:spMkLst>
        </pc:spChg>
        <pc:picChg chg="add mod">
          <ac:chgData name="Mark Richardson" userId="62668b91-b0ec-47c5-9864-569ba5c717bc" providerId="ADAL" clId="{5F797F93-B795-C149-A044-BCC3C41C0B36}" dt="2023-04-27T03:45:28.720" v="2725" actId="14861"/>
          <ac:picMkLst>
            <pc:docMk/>
            <pc:sldMk cId="4138952943" sldId="347"/>
            <ac:picMk id="13314" creationId="{89E88ACF-D919-8F1E-82A7-8FB982340526}"/>
          </ac:picMkLst>
        </pc:picChg>
      </pc:sldChg>
      <pc:sldChg chg="addSp modSp mod">
        <pc:chgData name="Mark Richardson" userId="62668b91-b0ec-47c5-9864-569ba5c717bc" providerId="ADAL" clId="{5F797F93-B795-C149-A044-BCC3C41C0B36}" dt="2023-04-27T03:46:36.502" v="2774" actId="14861"/>
        <pc:sldMkLst>
          <pc:docMk/>
          <pc:sldMk cId="2586369387" sldId="348"/>
        </pc:sldMkLst>
        <pc:spChg chg="mod">
          <ac:chgData name="Mark Richardson" userId="62668b91-b0ec-47c5-9864-569ba5c717bc" providerId="ADAL" clId="{5F797F93-B795-C149-A044-BCC3C41C0B36}" dt="2023-04-27T03:07:36.567" v="2099" actId="6549"/>
          <ac:spMkLst>
            <pc:docMk/>
            <pc:sldMk cId="2586369387" sldId="348"/>
            <ac:spMk id="2" creationId="{A5FF539D-9F63-089B-9C27-D5F08BCA4946}"/>
          </ac:spMkLst>
        </pc:spChg>
        <pc:spChg chg="mod">
          <ac:chgData name="Mark Richardson" userId="62668b91-b0ec-47c5-9864-569ba5c717bc" providerId="ADAL" clId="{5F797F93-B795-C149-A044-BCC3C41C0B36}" dt="2023-04-27T03:07:17.396" v="2092" actId="113"/>
          <ac:spMkLst>
            <pc:docMk/>
            <pc:sldMk cId="2586369387" sldId="348"/>
            <ac:spMk id="6" creationId="{DB43A550-8610-9449-A324-3E1DB29260AD}"/>
          </ac:spMkLst>
        </pc:spChg>
        <pc:picChg chg="add mod">
          <ac:chgData name="Mark Richardson" userId="62668b91-b0ec-47c5-9864-569ba5c717bc" providerId="ADAL" clId="{5F797F93-B795-C149-A044-BCC3C41C0B36}" dt="2023-04-27T03:46:36.502" v="2774" actId="14861"/>
          <ac:picMkLst>
            <pc:docMk/>
            <pc:sldMk cId="2586369387" sldId="348"/>
            <ac:picMk id="14338" creationId="{91505AE9-21BA-83AE-95C1-B2E05CE81AF5}"/>
          </ac:picMkLst>
        </pc:picChg>
      </pc:sldChg>
      <pc:sldChg chg="addSp modSp mod ord">
        <pc:chgData name="Mark Richardson" userId="62668b91-b0ec-47c5-9864-569ba5c717bc" providerId="ADAL" clId="{5F797F93-B795-C149-A044-BCC3C41C0B36}" dt="2023-04-27T03:42:35.911" v="2685" actId="120"/>
        <pc:sldMkLst>
          <pc:docMk/>
          <pc:sldMk cId="3052883574" sldId="349"/>
        </pc:sldMkLst>
        <pc:spChg chg="mod">
          <ac:chgData name="Mark Richardson" userId="62668b91-b0ec-47c5-9864-569ba5c717bc" providerId="ADAL" clId="{5F797F93-B795-C149-A044-BCC3C41C0B36}" dt="2023-04-27T03:02:42.866" v="1938" actId="6549"/>
          <ac:spMkLst>
            <pc:docMk/>
            <pc:sldMk cId="3052883574" sldId="349"/>
            <ac:spMk id="2" creationId="{A5FF539D-9F63-089B-9C27-D5F08BCA4946}"/>
          </ac:spMkLst>
        </pc:spChg>
        <pc:spChg chg="mod">
          <ac:chgData name="Mark Richardson" userId="62668b91-b0ec-47c5-9864-569ba5c717bc" providerId="ADAL" clId="{5F797F93-B795-C149-A044-BCC3C41C0B36}" dt="2023-04-27T03:42:35.911" v="2685" actId="120"/>
          <ac:spMkLst>
            <pc:docMk/>
            <pc:sldMk cId="3052883574" sldId="349"/>
            <ac:spMk id="6" creationId="{DB43A550-8610-9449-A324-3E1DB29260AD}"/>
          </ac:spMkLst>
        </pc:spChg>
        <pc:picChg chg="add mod">
          <ac:chgData name="Mark Richardson" userId="62668b91-b0ec-47c5-9864-569ba5c717bc" providerId="ADAL" clId="{5F797F93-B795-C149-A044-BCC3C41C0B36}" dt="2023-04-27T03:42:32.774" v="2684"/>
          <ac:picMkLst>
            <pc:docMk/>
            <pc:sldMk cId="3052883574" sldId="349"/>
            <ac:picMk id="3" creationId="{D4BF1CD5-B635-EF76-05E5-5F2EEB666423}"/>
          </ac:picMkLst>
        </pc:picChg>
      </pc:sldChg>
      <pc:sldChg chg="addSp modSp mod ord">
        <pc:chgData name="Mark Richardson" userId="62668b91-b0ec-47c5-9864-569ba5c717bc" providerId="ADAL" clId="{5F797F93-B795-C149-A044-BCC3C41C0B36}" dt="2023-04-27T03:42:43.458" v="2687"/>
        <pc:sldMkLst>
          <pc:docMk/>
          <pc:sldMk cId="2589732234" sldId="350"/>
        </pc:sldMkLst>
        <pc:spChg chg="mod">
          <ac:chgData name="Mark Richardson" userId="62668b91-b0ec-47c5-9864-569ba5c717bc" providerId="ADAL" clId="{5F797F93-B795-C149-A044-BCC3C41C0B36}" dt="2023-04-27T03:05:16.797" v="1977" actId="20577"/>
          <ac:spMkLst>
            <pc:docMk/>
            <pc:sldMk cId="2589732234" sldId="350"/>
            <ac:spMk id="2" creationId="{A5FF539D-9F63-089B-9C27-D5F08BCA4946}"/>
          </ac:spMkLst>
        </pc:spChg>
        <pc:spChg chg="mod">
          <ac:chgData name="Mark Richardson" userId="62668b91-b0ec-47c5-9864-569ba5c717bc" providerId="ADAL" clId="{5F797F93-B795-C149-A044-BCC3C41C0B36}" dt="2023-04-27T03:42:41.431" v="2686" actId="120"/>
          <ac:spMkLst>
            <pc:docMk/>
            <pc:sldMk cId="2589732234" sldId="350"/>
            <ac:spMk id="6" creationId="{DB43A550-8610-9449-A324-3E1DB29260AD}"/>
          </ac:spMkLst>
        </pc:spChg>
        <pc:picChg chg="add mod">
          <ac:chgData name="Mark Richardson" userId="62668b91-b0ec-47c5-9864-569ba5c717bc" providerId="ADAL" clId="{5F797F93-B795-C149-A044-BCC3C41C0B36}" dt="2023-04-27T03:42:43.458" v="2687"/>
          <ac:picMkLst>
            <pc:docMk/>
            <pc:sldMk cId="2589732234" sldId="350"/>
            <ac:picMk id="3" creationId="{6A72447D-7146-BC2C-1D57-BEE6783E3C98}"/>
          </ac:picMkLst>
        </pc:picChg>
      </pc:sldChg>
      <pc:sldChg chg="modSp mod modAnim">
        <pc:chgData name="Mark Richardson" userId="62668b91-b0ec-47c5-9864-569ba5c717bc" providerId="ADAL" clId="{5F797F93-B795-C149-A044-BCC3C41C0B36}" dt="2023-04-27T03:18:37.611" v="2372"/>
        <pc:sldMkLst>
          <pc:docMk/>
          <pc:sldMk cId="3034620042" sldId="351"/>
        </pc:sldMkLst>
        <pc:spChg chg="mod">
          <ac:chgData name="Mark Richardson" userId="62668b91-b0ec-47c5-9864-569ba5c717bc" providerId="ADAL" clId="{5F797F93-B795-C149-A044-BCC3C41C0B36}" dt="2023-04-27T03:10:23.690" v="2346" actId="122"/>
          <ac:spMkLst>
            <pc:docMk/>
            <pc:sldMk cId="3034620042" sldId="351"/>
            <ac:spMk id="2" creationId="{A5FF539D-9F63-089B-9C27-D5F08BCA4946}"/>
          </ac:spMkLst>
        </pc:spChg>
        <pc:spChg chg="mod">
          <ac:chgData name="Mark Richardson" userId="62668b91-b0ec-47c5-9864-569ba5c717bc" providerId="ADAL" clId="{5F797F93-B795-C149-A044-BCC3C41C0B36}" dt="2023-04-27T03:09:09.971" v="2261" actId="5793"/>
          <ac:spMkLst>
            <pc:docMk/>
            <pc:sldMk cId="3034620042" sldId="351"/>
            <ac:spMk id="6" creationId="{DB43A550-8610-9449-A324-3E1DB29260AD}"/>
          </ac:spMkLst>
        </pc:spChg>
      </pc:sldChg>
      <pc:sldChg chg="addSp delSp modSp new mod">
        <pc:chgData name="Mark Richardson" userId="62668b91-b0ec-47c5-9864-569ba5c717bc" providerId="ADAL" clId="{5F797F93-B795-C149-A044-BCC3C41C0B36}" dt="2023-04-27T05:22:11.044" v="2800" actId="1076"/>
        <pc:sldMkLst>
          <pc:docMk/>
          <pc:sldMk cId="2520677204" sldId="353"/>
        </pc:sldMkLst>
        <pc:spChg chg="mod">
          <ac:chgData name="Mark Richardson" userId="62668b91-b0ec-47c5-9864-569ba5c717bc" providerId="ADAL" clId="{5F797F93-B795-C149-A044-BCC3C41C0B36}" dt="2023-04-27T02:30:48.535" v="638" actId="122"/>
          <ac:spMkLst>
            <pc:docMk/>
            <pc:sldMk cId="2520677204" sldId="353"/>
            <ac:spMk id="2" creationId="{FC8F1346-6F82-DA64-1633-92933B8B0193}"/>
          </ac:spMkLst>
        </pc:spChg>
        <pc:spChg chg="add mod">
          <ac:chgData name="Mark Richardson" userId="62668b91-b0ec-47c5-9864-569ba5c717bc" providerId="ADAL" clId="{5F797F93-B795-C149-A044-BCC3C41C0B36}" dt="2023-04-27T05:22:11.044" v="2800" actId="1076"/>
          <ac:spMkLst>
            <pc:docMk/>
            <pc:sldMk cId="2520677204" sldId="353"/>
            <ac:spMk id="4" creationId="{E7C41917-F2E7-BCFE-BE2A-E4D3B078DDFF}"/>
          </ac:spMkLst>
        </pc:spChg>
        <pc:spChg chg="add mod">
          <ac:chgData name="Mark Richardson" userId="62668b91-b0ec-47c5-9864-569ba5c717bc" providerId="ADAL" clId="{5F797F93-B795-C149-A044-BCC3C41C0B36}" dt="2023-04-27T05:22:04.597" v="2799" actId="255"/>
          <ac:spMkLst>
            <pc:docMk/>
            <pc:sldMk cId="2520677204" sldId="353"/>
            <ac:spMk id="6" creationId="{09FD07FC-A900-C458-9591-1F64E5D6688F}"/>
          </ac:spMkLst>
        </pc:spChg>
        <pc:picChg chg="add del">
          <ac:chgData name="Mark Richardson" userId="62668b91-b0ec-47c5-9864-569ba5c717bc" providerId="ADAL" clId="{5F797F93-B795-C149-A044-BCC3C41C0B36}" dt="2023-04-27T05:18:37.889" v="2777" actId="21"/>
          <ac:picMkLst>
            <pc:docMk/>
            <pc:sldMk cId="2520677204" sldId="353"/>
            <ac:picMk id="15362" creationId="{6BFDC123-0E03-99EB-8A3F-8D83AF063DF1}"/>
          </ac:picMkLst>
        </pc:picChg>
      </pc:sldChg>
      <pc:sldChg chg="new del">
        <pc:chgData name="Mark Richardson" userId="62668b91-b0ec-47c5-9864-569ba5c717bc" providerId="ADAL" clId="{5F797F93-B795-C149-A044-BCC3C41C0B36}" dt="2023-04-27T02:21:16.443" v="460" actId="2696"/>
        <pc:sldMkLst>
          <pc:docMk/>
          <pc:sldMk cId="3116980257" sldId="353"/>
        </pc:sldMkLst>
      </pc:sldChg>
      <pc:sldChg chg="modSp add del mod">
        <pc:chgData name="Mark Richardson" userId="62668b91-b0ec-47c5-9864-569ba5c717bc" providerId="ADAL" clId="{5F797F93-B795-C149-A044-BCC3C41C0B36}" dt="2023-04-27T02:19:20.138" v="441"/>
        <pc:sldMkLst>
          <pc:docMk/>
          <pc:sldMk cId="4062326817" sldId="354"/>
        </pc:sldMkLst>
        <pc:spChg chg="mod">
          <ac:chgData name="Mark Richardson" userId="62668b91-b0ec-47c5-9864-569ba5c717bc" providerId="ADAL" clId="{5F797F93-B795-C149-A044-BCC3C41C0B36}" dt="2023-04-27T02:19:20.138" v="441"/>
          <ac:spMkLst>
            <pc:docMk/>
            <pc:sldMk cId="4062326817" sldId="354"/>
            <ac:spMk id="2" creationId="{ABEEEB99-9140-4A4D-8FE7-A362C380AD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9B7F7-DFAB-5B4D-97C5-D78F5FC6AB53}" type="datetimeFigureOut">
              <a:rPr lang="en-US" smtClean="0"/>
              <a:t>4/27/23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7F736-5198-DF4C-B774-53F61C32C385}" type="slidenum">
              <a:rPr lang="en-US" smtClean="0"/>
              <a:t>‹#›</a:t>
            </a:fld>
            <a:endParaRPr lang="en-US"/>
          </a:p>
        </p:txBody>
      </p:sp>
    </p:spTree>
    <p:extLst>
      <p:ext uri="{BB962C8B-B14F-4D97-AF65-F5344CB8AC3E}">
        <p14:creationId xmlns:p14="http://schemas.microsoft.com/office/powerpoint/2010/main" val="185453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6</a:t>
            </a:fld>
            <a:endParaRPr lang="en-US"/>
          </a:p>
        </p:txBody>
      </p:sp>
    </p:spTree>
    <p:extLst>
      <p:ext uri="{BB962C8B-B14F-4D97-AF65-F5344CB8AC3E}">
        <p14:creationId xmlns:p14="http://schemas.microsoft.com/office/powerpoint/2010/main" val="301529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98A0339-60F9-E34A-9F68-82CB51C3081E}"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302366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8A0339-60F9-E34A-9F68-82CB51C3081E}"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209344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8A0339-60F9-E34A-9F68-82CB51C3081E}"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4233395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6933428" y="155892"/>
            <a:ext cx="2121834" cy="655624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9071" y="182321"/>
            <a:ext cx="1737082" cy="1797995"/>
          </a:xfrm>
          <a:prstGeom prst="rect">
            <a:avLst/>
          </a:prstGeom>
        </p:spPr>
      </p:pic>
      <p:sp>
        <p:nvSpPr>
          <p:cNvPr id="4" name="TextBox 3"/>
          <p:cNvSpPr txBox="1"/>
          <p:nvPr userDrawn="1"/>
        </p:nvSpPr>
        <p:spPr>
          <a:xfrm>
            <a:off x="6952657" y="1739988"/>
            <a:ext cx="2029087" cy="692497"/>
          </a:xfrm>
          <a:prstGeom prst="rect">
            <a:avLst/>
          </a:prstGeom>
          <a:noFill/>
        </p:spPr>
        <p:txBody>
          <a:bodyPr wrap="square" rtlCol="0">
            <a:spAutoFit/>
          </a:bodyPr>
          <a:lstStyle/>
          <a:p>
            <a:pPr algn="ctr"/>
            <a:r>
              <a:rPr lang="en-US" sz="2400" dirty="0" err="1">
                <a:solidFill>
                  <a:srgbClr val="FFFFFF"/>
                </a:solidFill>
                <a:latin typeface="Candara" charset="0"/>
                <a:ea typeface="Candara" charset="0"/>
                <a:cs typeface="Candara" charset="0"/>
              </a:rPr>
              <a:t>Aidanfield</a:t>
            </a:r>
            <a:endParaRPr lang="en-US" sz="2400" dirty="0">
              <a:solidFill>
                <a:srgbClr val="FFFFFF"/>
              </a:solidFill>
              <a:latin typeface="Candara" charset="0"/>
              <a:ea typeface="Candara" charset="0"/>
              <a:cs typeface="Candara" charset="0"/>
            </a:endParaRPr>
          </a:p>
          <a:p>
            <a:pPr algn="ctr"/>
            <a:r>
              <a:rPr lang="en-US" sz="1500" dirty="0">
                <a:solidFill>
                  <a:srgbClr val="FFFFFF"/>
                </a:solidFill>
                <a:latin typeface="Candara" charset="0"/>
                <a:ea typeface="Candara" charset="0"/>
                <a:cs typeface="Candara" charset="0"/>
              </a:rPr>
              <a:t>Christian School</a:t>
            </a:r>
          </a:p>
        </p:txBody>
      </p:sp>
      <p:sp>
        <p:nvSpPr>
          <p:cNvPr id="5" name="TextBox 4"/>
          <p:cNvSpPr txBox="1"/>
          <p:nvPr userDrawn="1"/>
        </p:nvSpPr>
        <p:spPr>
          <a:xfrm>
            <a:off x="6957092" y="6110811"/>
            <a:ext cx="2082396" cy="369332"/>
          </a:xfrm>
          <a:prstGeom prst="rect">
            <a:avLst/>
          </a:prstGeom>
          <a:noFill/>
        </p:spPr>
        <p:txBody>
          <a:bodyPr wrap="square" rtlCol="0">
            <a:spAutoFit/>
          </a:bodyPr>
          <a:lstStyle/>
          <a:p>
            <a:pPr algn="ctr"/>
            <a:r>
              <a:rPr lang="en-US" sz="900" dirty="0">
                <a:solidFill>
                  <a:srgbClr val="FFFFFF"/>
                </a:solidFill>
                <a:latin typeface="Candara" charset="0"/>
                <a:ea typeface="Candara" charset="0"/>
                <a:cs typeface="Candara" charset="0"/>
              </a:rPr>
              <a:t>2 Nash</a:t>
            </a:r>
            <a:r>
              <a:rPr lang="en-US" sz="900" baseline="0" dirty="0">
                <a:solidFill>
                  <a:srgbClr val="FFFFFF"/>
                </a:solidFill>
                <a:latin typeface="Candara" charset="0"/>
                <a:ea typeface="Candara" charset="0"/>
                <a:cs typeface="Candara" charset="0"/>
              </a:rPr>
              <a:t> Road, </a:t>
            </a:r>
            <a:r>
              <a:rPr lang="en-US" sz="900" baseline="0" dirty="0" err="1">
                <a:solidFill>
                  <a:srgbClr val="FFFFFF"/>
                </a:solidFill>
                <a:latin typeface="Candara" charset="0"/>
                <a:ea typeface="Candara" charset="0"/>
                <a:cs typeface="Candara" charset="0"/>
              </a:rPr>
              <a:t>Aidanfield</a:t>
            </a:r>
            <a:endParaRPr lang="en-US" sz="900" baseline="0" dirty="0">
              <a:solidFill>
                <a:srgbClr val="FFFFFF"/>
              </a:solidFill>
              <a:latin typeface="Candara" charset="0"/>
              <a:ea typeface="Candara" charset="0"/>
              <a:cs typeface="Candara" charset="0"/>
            </a:endParaRPr>
          </a:p>
          <a:p>
            <a:pPr algn="ctr"/>
            <a:r>
              <a:rPr lang="en-US" sz="900" baseline="0" dirty="0">
                <a:solidFill>
                  <a:srgbClr val="FFFFFF"/>
                </a:solidFill>
                <a:latin typeface="Candara" charset="0"/>
                <a:ea typeface="Candara" charset="0"/>
                <a:cs typeface="Candara" charset="0"/>
              </a:rPr>
              <a:t>Christchurch, New Zealand</a:t>
            </a:r>
            <a:endParaRPr lang="en-US" sz="900" dirty="0">
              <a:solidFill>
                <a:srgbClr val="FFFFFF"/>
              </a:solidFill>
              <a:latin typeface="Candara" charset="0"/>
              <a:ea typeface="Candara" charset="0"/>
              <a:cs typeface="Candara" charset="0"/>
            </a:endParaRPr>
          </a:p>
        </p:txBody>
      </p:sp>
    </p:spTree>
    <p:extLst>
      <p:ext uri="{BB962C8B-B14F-4D97-AF65-F5344CB8AC3E}">
        <p14:creationId xmlns:p14="http://schemas.microsoft.com/office/powerpoint/2010/main" val="139970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86AF18-5E8B-4691-FD18-8B3EB1139623}"/>
              </a:ext>
            </a:extLst>
          </p:cNvPr>
          <p:cNvSpPr/>
          <p:nvPr userDrawn="1"/>
        </p:nvSpPr>
        <p:spPr>
          <a:xfrm>
            <a:off x="0" y="0"/>
            <a:ext cx="9144000" cy="149087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427702" y="355847"/>
            <a:ext cx="7334558" cy="1054394"/>
          </a:xfrm>
        </p:spPr>
        <p:txBody>
          <a:bodyPr/>
          <a:lstStyle>
            <a:lvl1pPr>
              <a:defRPr b="1">
                <a:solidFill>
                  <a:schemeClr val="bg1"/>
                </a:solidFill>
              </a:defRPr>
            </a:lvl1pPr>
          </a:lstStyle>
          <a:p>
            <a:r>
              <a:rPr lang="en-US" dirty="0"/>
              <a:t>Click to edit Master title style</a:t>
            </a:r>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960" y="213855"/>
            <a:ext cx="847014" cy="876716"/>
          </a:xfrm>
          <a:prstGeom prst="rect">
            <a:avLst/>
          </a:prstGeom>
        </p:spPr>
      </p:pic>
      <p:sp>
        <p:nvSpPr>
          <p:cNvPr id="8" name="TextBox 7"/>
          <p:cNvSpPr txBox="1"/>
          <p:nvPr userDrawn="1"/>
        </p:nvSpPr>
        <p:spPr>
          <a:xfrm>
            <a:off x="178407" y="980139"/>
            <a:ext cx="902229" cy="415498"/>
          </a:xfrm>
          <a:prstGeom prst="rect">
            <a:avLst/>
          </a:prstGeom>
          <a:noFill/>
        </p:spPr>
        <p:txBody>
          <a:bodyPr wrap="square" rtlCol="0">
            <a:spAutoFit/>
          </a:bodyPr>
          <a:lstStyle/>
          <a:p>
            <a:pPr algn="ctr"/>
            <a:r>
              <a:rPr lang="en-US" sz="1300" dirty="0" err="1">
                <a:solidFill>
                  <a:schemeClr val="bg1"/>
                </a:solidFill>
                <a:latin typeface="Candara" charset="0"/>
                <a:ea typeface="Candara" charset="0"/>
                <a:cs typeface="Candara" charset="0"/>
              </a:rPr>
              <a:t>Aidanfield</a:t>
            </a:r>
            <a:endParaRPr lang="en-US" sz="1300" dirty="0">
              <a:solidFill>
                <a:schemeClr val="bg1"/>
              </a:solidFill>
              <a:latin typeface="Candara" charset="0"/>
              <a:ea typeface="Candara" charset="0"/>
              <a:cs typeface="Candara" charset="0"/>
            </a:endParaRPr>
          </a:p>
          <a:p>
            <a:pPr algn="ctr"/>
            <a:r>
              <a:rPr lang="en-US" sz="800" dirty="0">
                <a:solidFill>
                  <a:schemeClr val="bg1"/>
                </a:solidFill>
                <a:latin typeface="Candara" charset="0"/>
                <a:ea typeface="Candara" charset="0"/>
                <a:cs typeface="Candara" charset="0"/>
              </a:rPr>
              <a:t>Christian</a:t>
            </a:r>
            <a:r>
              <a:rPr lang="en-US" sz="800" baseline="0" dirty="0">
                <a:solidFill>
                  <a:schemeClr val="bg1"/>
                </a:solidFill>
                <a:latin typeface="Candara" charset="0"/>
                <a:ea typeface="Candara" charset="0"/>
                <a:cs typeface="Candara" charset="0"/>
              </a:rPr>
              <a:t> School</a:t>
            </a:r>
            <a:endParaRPr lang="en-US" sz="800" dirty="0">
              <a:solidFill>
                <a:schemeClr val="bg1"/>
              </a:solidFill>
              <a:latin typeface="Candara" charset="0"/>
              <a:ea typeface="Candara" charset="0"/>
              <a:cs typeface="Candara" charset="0"/>
            </a:endParaRPr>
          </a:p>
        </p:txBody>
      </p:sp>
      <p:pic>
        <p:nvPicPr>
          <p:cNvPr id="12" name="Picture 11" descr="Aidanfield background_3.jpg"/>
          <p:cNvPicPr>
            <a:picLocks noChangeAspect="1"/>
          </p:cNvPicPr>
          <p:nvPr userDrawn="1"/>
        </p:nvPicPr>
        <p:blipFill>
          <a:blip r:embed="rId3" cstate="print">
            <a:alphaModFix amt="44000"/>
            <a:extLst>
              <a:ext uri="{28A0092B-C50C-407E-A947-70E740481C1C}">
                <a14:useLocalDpi xmlns:a14="http://schemas.microsoft.com/office/drawing/2010/main" val="0"/>
              </a:ext>
            </a:extLst>
          </a:blip>
          <a:stretch>
            <a:fillRect/>
          </a:stretch>
        </p:blipFill>
        <p:spPr>
          <a:xfrm>
            <a:off x="1194840" y="1659279"/>
            <a:ext cx="7800282" cy="5198721"/>
          </a:xfrm>
          <a:prstGeom prst="rect">
            <a:avLst/>
          </a:prstGeom>
        </p:spPr>
      </p:pic>
    </p:spTree>
    <p:extLst>
      <p:ext uri="{BB962C8B-B14F-4D97-AF65-F5344CB8AC3E}">
        <p14:creationId xmlns:p14="http://schemas.microsoft.com/office/powerpoint/2010/main" val="17183460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8A0339-60F9-E34A-9F68-82CB51C3081E}"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284052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8A0339-60F9-E34A-9F68-82CB51C3081E}"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14177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98A0339-60F9-E34A-9F68-82CB51C3081E}"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411110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8A0339-60F9-E34A-9F68-82CB51C3081E}" type="datetimeFigureOut">
              <a:rPr lang="en-US" smtClean="0"/>
              <a:t>4/27/23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31411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98A0339-60F9-E34A-9F68-82CB51C3081E}" type="datetimeFigureOut">
              <a:rPr lang="en-US" smtClean="0"/>
              <a:t>4/27/23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391914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A0339-60F9-E34A-9F68-82CB51C3081E}" type="datetimeFigureOut">
              <a:rPr lang="en-US" smtClean="0"/>
              <a:t>4/27/23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293244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98A0339-60F9-E34A-9F68-82CB51C3081E}"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161618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98A0339-60F9-E34A-9F68-82CB51C3081E}"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7F76B-CC86-F145-B46D-F38F42A3228F}" type="slidenum">
              <a:rPr lang="en-US" smtClean="0"/>
              <a:t>‹#›</a:t>
            </a:fld>
            <a:endParaRPr lang="en-US"/>
          </a:p>
        </p:txBody>
      </p:sp>
    </p:spTree>
    <p:extLst>
      <p:ext uri="{BB962C8B-B14F-4D97-AF65-F5344CB8AC3E}">
        <p14:creationId xmlns:p14="http://schemas.microsoft.com/office/powerpoint/2010/main" val="96559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A0339-60F9-E34A-9F68-82CB51C3081E}" type="datetimeFigureOut">
              <a:rPr lang="en-US" smtClean="0"/>
              <a:t>4/27/23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7F76B-CC86-F145-B46D-F38F42A3228F}" type="slidenum">
              <a:rPr lang="en-US" smtClean="0"/>
              <a:t>‹#›</a:t>
            </a:fld>
            <a:endParaRPr lang="en-US"/>
          </a:p>
        </p:txBody>
      </p:sp>
    </p:spTree>
    <p:extLst>
      <p:ext uri="{BB962C8B-B14F-4D97-AF65-F5344CB8AC3E}">
        <p14:creationId xmlns:p14="http://schemas.microsoft.com/office/powerpoint/2010/main" val="29356102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nzqa.govt.nz/ncea/understanding-ncea/how-ncea-works/ncea-levels-and-certificates/" TargetMode="External"/><Relationship Id="rId2" Type="http://schemas.openxmlformats.org/officeDocument/2006/relationships/hyperlink" Target="https://www.nzqa.govt.nz/ncea/understanding-ncea/how-ncea-works/standard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13">
            <a:extLst>
              <a:ext uri="{FF2B5EF4-FFF2-40B4-BE49-F238E27FC236}">
                <a16:creationId xmlns:a16="http://schemas.microsoft.com/office/drawing/2014/main" id="{3650789F-2480-719A-DAF7-17DD873B4630}"/>
              </a:ext>
            </a:extLst>
          </p:cNvPr>
          <p:cNvSpPr txBox="1">
            <a:spLocks/>
          </p:cNvSpPr>
          <p:nvPr/>
        </p:nvSpPr>
        <p:spPr>
          <a:xfrm>
            <a:off x="250256" y="2659275"/>
            <a:ext cx="6390450" cy="1539450"/>
          </a:xfrm>
          <a:prstGeom prst="rect">
            <a:avLst/>
          </a:prstGeom>
        </p:spPr>
        <p:txBody>
          <a:bodyPr spcFirstLastPara="1" wrap="square" lIns="68569" tIns="68569" rIns="68569" bIns="68569"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latin typeface="Cronos Pro Caption" panose="020C0502030503020304" pitchFamily="34" charset="0"/>
              </a:rPr>
              <a:t>Literacy and Numeracy</a:t>
            </a:r>
          </a:p>
          <a:p>
            <a:pPr algn="ctr"/>
            <a:r>
              <a:rPr lang="en-NZ" b="1" dirty="0">
                <a:solidFill>
                  <a:schemeClr val="bg1"/>
                </a:solidFill>
                <a:latin typeface="Cronos Pro Caption" panose="020C0502030503020304" pitchFamily="34" charset="0"/>
              </a:rPr>
              <a:t>Co-requisites to NCEA</a:t>
            </a:r>
          </a:p>
        </p:txBody>
      </p:sp>
    </p:spTree>
    <p:extLst>
      <p:ext uri="{BB962C8B-B14F-4D97-AF65-F5344CB8AC3E}">
        <p14:creationId xmlns:p14="http://schemas.microsoft.com/office/powerpoint/2010/main" val="215892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Skills for success in Literacy - READING</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1622854"/>
            <a:ext cx="8299008" cy="4852087"/>
          </a:xfrm>
          <a:prstGeom prst="rect">
            <a:avLst/>
          </a:prstGeom>
        </p:spPr>
        <p:txBody>
          <a:bodyPr spcFirstLastPara="1" wrap="square" lIns="68569" tIns="68569" rIns="68569" bIns="68569"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Students need to be able to</a:t>
            </a:r>
          </a:p>
          <a:p>
            <a:pPr marL="0" indent="0">
              <a:buNone/>
            </a:pPr>
            <a:endParaRPr lang="en-NZ" dirty="0"/>
          </a:p>
          <a:p>
            <a:pPr lvl="2">
              <a:spcBef>
                <a:spcPts val="900"/>
              </a:spcBef>
              <a:buSzPts val="2200"/>
            </a:pPr>
            <a:r>
              <a:rPr lang="en-NZ" sz="2800" dirty="0"/>
              <a:t>Decode and </a:t>
            </a:r>
            <a:r>
              <a:rPr lang="en-NZ" sz="2800" u="sng" dirty="0"/>
              <a:t>Comprehend</a:t>
            </a:r>
          </a:p>
          <a:p>
            <a:pPr lvl="2">
              <a:spcBef>
                <a:spcPts val="900"/>
              </a:spcBef>
              <a:buSzPts val="2200"/>
            </a:pPr>
            <a:endParaRPr lang="en-NZ" sz="2800" dirty="0"/>
          </a:p>
          <a:p>
            <a:pPr lvl="2">
              <a:buSzPts val="2200"/>
            </a:pPr>
            <a:r>
              <a:rPr lang="en-NZ" sz="2800" dirty="0"/>
              <a:t>Be familiar with a range of text types</a:t>
            </a:r>
          </a:p>
          <a:p>
            <a:pPr lvl="2">
              <a:buSzPts val="2200"/>
            </a:pPr>
            <a:endParaRPr lang="en-NZ" sz="2800" dirty="0"/>
          </a:p>
          <a:p>
            <a:pPr lvl="2">
              <a:buSzPts val="2200"/>
            </a:pPr>
            <a:r>
              <a:rPr lang="en-NZ" sz="2800" dirty="0"/>
              <a:t>Locate </a:t>
            </a:r>
            <a:r>
              <a:rPr lang="en-NZ" sz="2800" u="sng" dirty="0"/>
              <a:t>relevant</a:t>
            </a:r>
            <a:r>
              <a:rPr lang="en-NZ" sz="2800" dirty="0"/>
              <a:t> information</a:t>
            </a:r>
          </a:p>
          <a:p>
            <a:pPr lvl="2">
              <a:buSzPts val="2200"/>
            </a:pPr>
            <a:endParaRPr lang="en-NZ" sz="2800" dirty="0"/>
          </a:p>
          <a:p>
            <a:pPr lvl="2">
              <a:buSzPts val="2200"/>
            </a:pPr>
            <a:r>
              <a:rPr lang="en-NZ" sz="2800" dirty="0"/>
              <a:t>Read between the lines (infer)</a:t>
            </a:r>
          </a:p>
          <a:p>
            <a:pPr lvl="2">
              <a:buSzPts val="2200"/>
            </a:pPr>
            <a:endParaRPr lang="en-NZ" sz="2800" dirty="0"/>
          </a:p>
          <a:p>
            <a:pPr lvl="2">
              <a:buSzPts val="2200"/>
            </a:pPr>
            <a:r>
              <a:rPr lang="en-NZ" sz="2800" dirty="0"/>
              <a:t>Know a range of vocabulary</a:t>
            </a:r>
          </a:p>
          <a:p>
            <a:pPr lvl="2">
              <a:buSzPts val="2200"/>
            </a:pPr>
            <a:endParaRPr lang="en-NZ" sz="2800" dirty="0"/>
          </a:p>
          <a:p>
            <a:pPr lvl="2">
              <a:buSzPts val="2200"/>
            </a:pPr>
            <a:r>
              <a:rPr lang="en-NZ" sz="2800" dirty="0"/>
              <a:t>Identify audience and purpose</a:t>
            </a:r>
          </a:p>
        </p:txBody>
      </p:sp>
      <p:pic>
        <p:nvPicPr>
          <p:cNvPr id="5122" name="Picture 2" descr="30 Must Read Books For High School Students! - Crimson Education NZ">
            <a:extLst>
              <a:ext uri="{FF2B5EF4-FFF2-40B4-BE49-F238E27FC236}">
                <a16:creationId xmlns:a16="http://schemas.microsoft.com/office/drawing/2014/main" id="{434E3851-E7FE-CCD2-9AF0-51B8E86A8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578" y="1120346"/>
            <a:ext cx="3536347" cy="1853513"/>
          </a:xfrm>
          <a:prstGeom prst="rect">
            <a:avLst/>
          </a:prstGeom>
          <a:noFill/>
          <a:effectLst>
            <a:softEdge rad="4983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7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Skills for success in Literacy - WRITING</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422496" y="2125363"/>
            <a:ext cx="8299008" cy="4371088"/>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Students need to be able to</a:t>
            </a:r>
          </a:p>
          <a:p>
            <a:pPr marL="0" indent="0">
              <a:buNone/>
            </a:pPr>
            <a:endParaRPr lang="en-NZ" dirty="0"/>
          </a:p>
          <a:p>
            <a:pPr lvl="2">
              <a:spcBef>
                <a:spcPts val="900"/>
              </a:spcBef>
              <a:buSzPts val="2200"/>
            </a:pPr>
            <a:r>
              <a:rPr lang="en-NZ" sz="2800" dirty="0"/>
              <a:t>Structure ideas </a:t>
            </a:r>
            <a:r>
              <a:rPr lang="en-NZ" sz="2800" u="sng" dirty="0"/>
              <a:t>cohesively</a:t>
            </a:r>
            <a:r>
              <a:rPr lang="en-NZ" sz="2800" dirty="0"/>
              <a:t> at sentence, paragraph, and whole text level</a:t>
            </a:r>
          </a:p>
          <a:p>
            <a:pPr lvl="2">
              <a:spcBef>
                <a:spcPts val="900"/>
              </a:spcBef>
              <a:buSzPts val="2200"/>
            </a:pPr>
            <a:endParaRPr lang="en-NZ" sz="2800" dirty="0"/>
          </a:p>
          <a:p>
            <a:pPr lvl="2" indent="-276225">
              <a:buSzPts val="2200"/>
            </a:pPr>
            <a:r>
              <a:rPr lang="en-NZ" sz="2800" dirty="0"/>
              <a:t>Write and craft work </a:t>
            </a:r>
            <a:r>
              <a:rPr lang="en-NZ" sz="2800" u="sng" dirty="0"/>
              <a:t>for a particular group </a:t>
            </a:r>
            <a:r>
              <a:rPr lang="en-NZ" sz="2800" dirty="0"/>
              <a:t>of people</a:t>
            </a:r>
          </a:p>
          <a:p>
            <a:pPr lvl="2" indent="-276225">
              <a:buSzPts val="2200"/>
            </a:pPr>
            <a:endParaRPr lang="en-NZ" sz="2800" dirty="0"/>
          </a:p>
          <a:p>
            <a:pPr lvl="2" indent="-276225">
              <a:buSzPts val="2200"/>
            </a:pPr>
            <a:r>
              <a:rPr lang="en-NZ" sz="2800" dirty="0"/>
              <a:t>Spell, punctuate and use grammar correctly</a:t>
            </a:r>
          </a:p>
        </p:txBody>
      </p:sp>
      <p:pic>
        <p:nvPicPr>
          <p:cNvPr id="6146" name="Picture 2" descr="The Great Cursive Writing Debate | NEA">
            <a:extLst>
              <a:ext uri="{FF2B5EF4-FFF2-40B4-BE49-F238E27FC236}">
                <a16:creationId xmlns:a16="http://schemas.microsoft.com/office/drawing/2014/main" id="{F1DA8765-7827-3C3E-E0C7-CF47C8E2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393" y="1113927"/>
            <a:ext cx="3349278" cy="1925835"/>
          </a:xfrm>
          <a:prstGeom prst="rect">
            <a:avLst/>
          </a:prstGeom>
          <a:noFill/>
          <a:effectLst>
            <a:softEdge rad="3554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2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Skills for success in - NUMERACY</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3895223"/>
          </a:xfrm>
          <a:prstGeom prst="rect">
            <a:avLst/>
          </a:prstGeom>
        </p:spPr>
        <p:txBody>
          <a:bodyPr spcFirstLastPara="1" wrap="square" lIns="68569" tIns="68569" rIns="68569" bIns="68569" anchor="t" anchorCtr="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Students need to be able to</a:t>
            </a:r>
          </a:p>
          <a:p>
            <a:pPr marL="0" indent="0">
              <a:buNone/>
            </a:pPr>
            <a:endParaRPr lang="en-NZ" dirty="0"/>
          </a:p>
          <a:p>
            <a:pPr lvl="2" indent="-276225">
              <a:spcBef>
                <a:spcPts val="900"/>
              </a:spcBef>
              <a:buSzPts val="2200"/>
            </a:pPr>
            <a:r>
              <a:rPr lang="en-NZ" sz="2800" dirty="0"/>
              <a:t>Select strategies and representations</a:t>
            </a:r>
          </a:p>
          <a:p>
            <a:pPr lvl="2" indent="-276225">
              <a:spcBef>
                <a:spcPts val="900"/>
              </a:spcBef>
              <a:buSzPts val="2200"/>
            </a:pPr>
            <a:endParaRPr lang="en-NZ" sz="2800" dirty="0"/>
          </a:p>
          <a:p>
            <a:pPr lvl="2" indent="-276225">
              <a:buSzPts val="2200"/>
            </a:pPr>
            <a:r>
              <a:rPr lang="en-NZ" sz="2800" dirty="0"/>
              <a:t>Evaluate</a:t>
            </a:r>
          </a:p>
          <a:p>
            <a:pPr lvl="2" indent="-276225">
              <a:buSzPts val="2200"/>
            </a:pPr>
            <a:endParaRPr lang="en-NZ" sz="2800" dirty="0"/>
          </a:p>
          <a:p>
            <a:pPr lvl="2" indent="-276225">
              <a:buSzPts val="2200"/>
            </a:pPr>
            <a:r>
              <a:rPr lang="en-NZ" sz="2800" u="sng" dirty="0"/>
              <a:t>Explain reasoning</a:t>
            </a:r>
          </a:p>
          <a:p>
            <a:pPr lvl="2" indent="-276225">
              <a:buSzPts val="2200"/>
            </a:pPr>
            <a:endParaRPr lang="en-NZ" sz="2800" dirty="0"/>
          </a:p>
          <a:p>
            <a:pPr lvl="2" indent="-276225">
              <a:buSzPts val="2200"/>
            </a:pPr>
            <a:r>
              <a:rPr lang="en-NZ" sz="2800" dirty="0"/>
              <a:t>Estimate</a:t>
            </a:r>
          </a:p>
          <a:p>
            <a:pPr lvl="2" indent="-276225">
              <a:buSzPts val="2200"/>
            </a:pPr>
            <a:endParaRPr lang="en-NZ" sz="2800" dirty="0"/>
          </a:p>
          <a:p>
            <a:pPr lvl="2" indent="-276225">
              <a:buSzPts val="2200"/>
            </a:pPr>
            <a:r>
              <a:rPr lang="en-NZ" sz="2800" dirty="0"/>
              <a:t>Understand Mathematics content knowledge</a:t>
            </a:r>
          </a:p>
        </p:txBody>
      </p:sp>
      <p:pic>
        <p:nvPicPr>
          <p:cNvPr id="7170" name="Picture 2" descr="Careers in maths: 6 ways to use your mathematics degree | Open Universities  Australia">
            <a:extLst>
              <a:ext uri="{FF2B5EF4-FFF2-40B4-BE49-F238E27FC236}">
                <a16:creationId xmlns:a16="http://schemas.microsoft.com/office/drawing/2014/main" id="{2D4E0B64-1B5A-82ED-2E6B-B4DEFABA2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52" y="1166803"/>
            <a:ext cx="2851492" cy="1902324"/>
          </a:xfrm>
          <a:prstGeom prst="rect">
            <a:avLst/>
          </a:prstGeom>
          <a:noFill/>
          <a:effectLst>
            <a:softEdge rad="4739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3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Do they have to sit the exams?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2652583" y="1534936"/>
            <a:ext cx="6008587" cy="5127740"/>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NZ" sz="2000" dirty="0"/>
              <a:t>all students need to complete the co-requisite exams before they complete year 13 </a:t>
            </a:r>
            <a:r>
              <a:rPr lang="en-NZ" sz="2000" b="1" dirty="0"/>
              <a:t>if</a:t>
            </a:r>
            <a:r>
              <a:rPr lang="en-NZ" sz="2000" dirty="0"/>
              <a:t> they want their NCEA qualifications awarded.</a:t>
            </a:r>
          </a:p>
          <a:p>
            <a:pPr>
              <a:lnSpc>
                <a:spcPct val="105000"/>
              </a:lnSpc>
              <a:spcBef>
                <a:spcPts val="900"/>
              </a:spcBef>
            </a:pPr>
            <a:r>
              <a:rPr lang="en-NZ" sz="2000" dirty="0"/>
              <a:t>they will have multiple opportunities to pass.</a:t>
            </a:r>
          </a:p>
          <a:p>
            <a:pPr marL="0" indent="0">
              <a:lnSpc>
                <a:spcPct val="105000"/>
              </a:lnSpc>
              <a:spcBef>
                <a:spcPts val="900"/>
              </a:spcBef>
              <a:buNone/>
            </a:pPr>
            <a:endParaRPr lang="en-NZ" sz="2000" dirty="0"/>
          </a:p>
          <a:p>
            <a:pPr marL="0" indent="0">
              <a:lnSpc>
                <a:spcPct val="105000"/>
              </a:lnSpc>
              <a:spcBef>
                <a:spcPts val="900"/>
              </a:spcBef>
              <a:buNone/>
            </a:pPr>
            <a:endParaRPr lang="en-NZ" sz="2000" dirty="0"/>
          </a:p>
          <a:p>
            <a:pPr marL="0" indent="0">
              <a:lnSpc>
                <a:spcPct val="105000"/>
              </a:lnSpc>
              <a:spcBef>
                <a:spcPts val="900"/>
              </a:spcBef>
              <a:buNone/>
            </a:pPr>
            <a:endParaRPr lang="en-NZ" sz="2000" dirty="0"/>
          </a:p>
          <a:p>
            <a:pPr marL="0" indent="0">
              <a:lnSpc>
                <a:spcPct val="105000"/>
              </a:lnSpc>
              <a:spcBef>
                <a:spcPts val="900"/>
              </a:spcBef>
              <a:buNone/>
            </a:pPr>
            <a:r>
              <a:rPr lang="en-NZ" sz="2000" b="1" dirty="0"/>
              <a:t>What about those who are not ready?</a:t>
            </a:r>
          </a:p>
          <a:p>
            <a:pPr marL="0" indent="0">
              <a:lnSpc>
                <a:spcPct val="105000"/>
              </a:lnSpc>
              <a:spcBef>
                <a:spcPts val="900"/>
              </a:spcBef>
              <a:buNone/>
            </a:pPr>
            <a:r>
              <a:rPr lang="en-NZ" sz="2000" dirty="0"/>
              <a:t>If, for any reason, we don’t think your child is ready to sit the exams we will discuss this with you and them. If you would prefer that your child didn’t sit the exam in June they will have another opportunity later in the year. </a:t>
            </a:r>
          </a:p>
          <a:p>
            <a:pPr marL="0" indent="0">
              <a:lnSpc>
                <a:spcPct val="105000"/>
              </a:lnSpc>
              <a:spcBef>
                <a:spcPts val="900"/>
              </a:spcBef>
              <a:spcAft>
                <a:spcPts val="900"/>
              </a:spcAft>
              <a:buNone/>
            </a:pPr>
            <a:endParaRPr lang="en-NZ" sz="2000" dirty="0"/>
          </a:p>
        </p:txBody>
      </p:sp>
      <p:pic>
        <p:nvPicPr>
          <p:cNvPr id="8194" name="Picture 2" descr="250+ Alternative Ways to Say &quot;Yes&quot; - PairedLife">
            <a:extLst>
              <a:ext uri="{FF2B5EF4-FFF2-40B4-BE49-F238E27FC236}">
                <a16:creationId xmlns:a16="http://schemas.microsoft.com/office/drawing/2014/main" id="{A96FAAE2-7005-AE58-2186-0CE125EBF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29" y="1565188"/>
            <a:ext cx="2413687" cy="1810265"/>
          </a:xfrm>
          <a:prstGeom prst="rect">
            <a:avLst/>
          </a:prstGeom>
          <a:noFill/>
          <a:effectLst>
            <a:softEdge rad="129294"/>
          </a:effectLst>
          <a:extLst>
            <a:ext uri="{909E8E84-426E-40DD-AFC4-6F175D3DCCD1}">
              <a14:hiddenFill xmlns:a14="http://schemas.microsoft.com/office/drawing/2010/main">
                <a:solidFill>
                  <a:srgbClr val="FFFFFF"/>
                </a:solidFill>
              </a14:hiddenFill>
            </a:ext>
          </a:extLst>
        </p:spPr>
      </p:pic>
      <p:pic>
        <p:nvPicPr>
          <p:cNvPr id="8196" name="Picture 4" descr="7,072 Not Ready Images, Stock Photos &amp; Vectors | Shutterstock">
            <a:extLst>
              <a:ext uri="{FF2B5EF4-FFF2-40B4-BE49-F238E27FC236}">
                <a16:creationId xmlns:a16="http://schemas.microsoft.com/office/drawing/2014/main" id="{761AB7FB-A5DF-3A09-D280-FC67651E8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3" y="4098806"/>
            <a:ext cx="2597150" cy="2788645"/>
          </a:xfrm>
          <a:prstGeom prst="rect">
            <a:avLst/>
          </a:prstGeom>
          <a:noFill/>
          <a:effectLst>
            <a:softEdge rad="204391"/>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dissolve">
                                      <p:cBhvr>
                                        <p:cTn id="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 sz="2800" b="1" cap="none" dirty="0">
                <a:latin typeface="Cronos Pro Caption" panose="020C0502030503020304" pitchFamily="34" charset="0"/>
              </a:rPr>
              <a:t>Exam conditions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1729947"/>
            <a:ext cx="8299008" cy="4852086"/>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000" dirty="0"/>
              <a:t>NZQA exam conditions – these are external national qualifications.</a:t>
            </a:r>
          </a:p>
          <a:p>
            <a:pPr marL="0" indent="0">
              <a:buNone/>
            </a:pPr>
            <a:endParaRPr lang="en-NZ" sz="2000" dirty="0"/>
          </a:p>
          <a:p>
            <a:pPr>
              <a:spcBef>
                <a:spcPts val="900"/>
              </a:spcBef>
            </a:pPr>
            <a:r>
              <a:rPr lang="en-NZ" sz="2000" dirty="0"/>
              <a:t>There is no official time limit for the exams. Suggested time limit is 90 minutes but the majority of students could finish within 60 minutes.</a:t>
            </a:r>
          </a:p>
          <a:p>
            <a:pPr>
              <a:spcBef>
                <a:spcPts val="900"/>
              </a:spcBef>
            </a:pPr>
            <a:endParaRPr lang="en-NZ" sz="2000" dirty="0"/>
          </a:p>
          <a:p>
            <a:pPr>
              <a:spcBef>
                <a:spcPts val="900"/>
              </a:spcBef>
              <a:spcAft>
                <a:spcPts val="900"/>
              </a:spcAft>
            </a:pPr>
            <a:r>
              <a:rPr lang="en-NZ" sz="2000" dirty="0"/>
              <a:t>Students must stay in the exam room for at least the first 60 minutes.</a:t>
            </a:r>
          </a:p>
          <a:p>
            <a:pPr>
              <a:spcBef>
                <a:spcPts val="900"/>
              </a:spcBef>
              <a:spcAft>
                <a:spcPts val="900"/>
              </a:spcAft>
            </a:pPr>
            <a:endParaRPr lang="en-NZ" sz="2000" dirty="0"/>
          </a:p>
          <a:p>
            <a:pPr>
              <a:spcBef>
                <a:spcPts val="900"/>
              </a:spcBef>
              <a:spcAft>
                <a:spcPts val="900"/>
              </a:spcAft>
            </a:pPr>
            <a:r>
              <a:rPr lang="en-NZ" sz="2000" dirty="0"/>
              <a:t>Exams will be completed on school computers.</a:t>
            </a:r>
          </a:p>
          <a:p>
            <a:pPr>
              <a:spcBef>
                <a:spcPts val="900"/>
              </a:spcBef>
              <a:spcAft>
                <a:spcPts val="900"/>
              </a:spcAft>
            </a:pPr>
            <a:endParaRPr lang="en-NZ" sz="2000" dirty="0"/>
          </a:p>
          <a:p>
            <a:pPr>
              <a:spcBef>
                <a:spcPts val="900"/>
              </a:spcBef>
              <a:spcAft>
                <a:spcPts val="900"/>
              </a:spcAft>
            </a:pPr>
            <a:r>
              <a:rPr lang="en-NZ" sz="2000" dirty="0"/>
              <a:t>The exam room will have two teacher supervisors - a digital supervisor and an active supervisor.</a:t>
            </a:r>
          </a:p>
          <a:p>
            <a:pPr marL="0" indent="0">
              <a:spcBef>
                <a:spcPts val="900"/>
              </a:spcBef>
              <a:spcAft>
                <a:spcPts val="900"/>
              </a:spcAft>
              <a:buNone/>
            </a:pPr>
            <a:endParaRPr lang="en-NZ" sz="2000" dirty="0"/>
          </a:p>
          <a:p>
            <a:pPr marL="0" indent="0">
              <a:spcBef>
                <a:spcPts val="900"/>
              </a:spcBef>
              <a:spcAft>
                <a:spcPts val="900"/>
              </a:spcAft>
              <a:buNone/>
            </a:pPr>
            <a:endParaRPr lang="en-NZ" sz="2000" dirty="0"/>
          </a:p>
        </p:txBody>
      </p:sp>
      <p:pic>
        <p:nvPicPr>
          <p:cNvPr id="9218" name="Picture 2" descr="8 Employee Expectations in 2022">
            <a:extLst>
              <a:ext uri="{FF2B5EF4-FFF2-40B4-BE49-F238E27FC236}">
                <a16:creationId xmlns:a16="http://schemas.microsoft.com/office/drawing/2014/main" id="{D781D7A7-4815-6E97-C022-438265289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347" y="-177056"/>
            <a:ext cx="3188653" cy="1799153"/>
          </a:xfrm>
          <a:prstGeom prst="rect">
            <a:avLst/>
          </a:prstGeom>
          <a:noFill/>
          <a:effectLst>
            <a:softEdge rad="9150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40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 sz="2800" b="1" cap="none" dirty="0">
                <a:latin typeface="Cronos Pro Caption" panose="020C0502030503020304" pitchFamily="34" charset="0"/>
              </a:rPr>
              <a:t>Exam conditions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4276993"/>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buSzPts val="605"/>
              <a:buNone/>
            </a:pPr>
            <a:r>
              <a:rPr lang="en-NZ" sz="2000" dirty="0"/>
              <a:t>Students create a login and password for the the exams. We will be telling them to use their current school login and password.</a:t>
            </a:r>
          </a:p>
          <a:p>
            <a:pPr marL="0" indent="0">
              <a:lnSpc>
                <a:spcPct val="105000"/>
              </a:lnSpc>
              <a:buSzPts val="605"/>
              <a:buNone/>
            </a:pPr>
            <a:endParaRPr lang="en-NZ" sz="2000" dirty="0"/>
          </a:p>
          <a:p>
            <a:pPr marL="0" indent="0">
              <a:lnSpc>
                <a:spcPct val="105000"/>
              </a:lnSpc>
              <a:spcBef>
                <a:spcPts val="900"/>
              </a:spcBef>
              <a:buSzPts val="605"/>
              <a:buNone/>
            </a:pPr>
            <a:r>
              <a:rPr lang="en-NZ" sz="2000" dirty="0"/>
              <a:t>It is essential that students remember this information. If they can’t login to the exam they will not be given another chance to complete it until the next assessment window later in the year.</a:t>
            </a:r>
          </a:p>
          <a:p>
            <a:pPr marL="0" indent="0">
              <a:lnSpc>
                <a:spcPct val="105000"/>
              </a:lnSpc>
              <a:spcBef>
                <a:spcPts val="900"/>
              </a:spcBef>
              <a:buSzPts val="605"/>
              <a:buNone/>
            </a:pPr>
            <a:endParaRPr lang="en-NZ" sz="2000" dirty="0"/>
          </a:p>
          <a:p>
            <a:pPr marL="0" indent="0">
              <a:lnSpc>
                <a:spcPct val="105000"/>
              </a:lnSpc>
              <a:spcBef>
                <a:spcPts val="900"/>
              </a:spcBef>
              <a:buSzPts val="605"/>
              <a:buNone/>
            </a:pPr>
            <a:r>
              <a:rPr lang="en-NZ" sz="2000" dirty="0"/>
              <a:t>There are to be no watches, cell phones, or pencil cases - Students can have an emergency evacuation pack containing the above and any medication that is placed </a:t>
            </a:r>
            <a:r>
              <a:rPr lang="en-NZ" sz="2000" u="sng" dirty="0"/>
              <a:t>under</a:t>
            </a:r>
            <a:r>
              <a:rPr lang="en-NZ" sz="2000" dirty="0"/>
              <a:t> their chair. This is something that can be easily picked up when they have completed the assessment, or in the case of an emergency.</a:t>
            </a:r>
          </a:p>
          <a:p>
            <a:pPr marL="0" indent="0">
              <a:lnSpc>
                <a:spcPct val="105000"/>
              </a:lnSpc>
              <a:spcBef>
                <a:spcPts val="900"/>
              </a:spcBef>
              <a:spcAft>
                <a:spcPts val="900"/>
              </a:spcAft>
              <a:buSzPts val="605"/>
              <a:buNone/>
            </a:pPr>
            <a:endParaRPr lang="en-NZ" sz="1200" dirty="0"/>
          </a:p>
        </p:txBody>
      </p:sp>
      <p:pic>
        <p:nvPicPr>
          <p:cNvPr id="3" name="Picture 2" descr="8 Employee Expectations in 2022">
            <a:extLst>
              <a:ext uri="{FF2B5EF4-FFF2-40B4-BE49-F238E27FC236}">
                <a16:creationId xmlns:a16="http://schemas.microsoft.com/office/drawing/2014/main" id="{D4BF1CD5-B635-EF76-05E5-5F2EEB666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347" y="-177056"/>
            <a:ext cx="3188653" cy="1799153"/>
          </a:xfrm>
          <a:prstGeom prst="rect">
            <a:avLst/>
          </a:prstGeom>
          <a:noFill/>
          <a:effectLst>
            <a:softEdge rad="9150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8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 sz="2800" dirty="0">
                <a:latin typeface="Cronos Pro Caption" panose="020C0502030503020304" pitchFamily="34" charset="0"/>
              </a:rPr>
              <a:t>Exam Conditions</a:t>
            </a:r>
            <a:endParaRPr lang="en-US" sz="2800"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4276993"/>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spcBef>
                <a:spcPts val="900"/>
              </a:spcBef>
              <a:buSzPts val="605"/>
              <a:buNone/>
            </a:pPr>
            <a:r>
              <a:rPr lang="en-NZ" sz="2000" dirty="0"/>
              <a:t>If students want to take in a water bottle it must be clear.</a:t>
            </a:r>
          </a:p>
          <a:p>
            <a:pPr marL="0" indent="0">
              <a:lnSpc>
                <a:spcPct val="105000"/>
              </a:lnSpc>
              <a:spcBef>
                <a:spcPts val="900"/>
              </a:spcBef>
              <a:buSzPts val="605"/>
              <a:buNone/>
            </a:pPr>
            <a:endParaRPr lang="en-NZ" sz="2000" dirty="0"/>
          </a:p>
          <a:p>
            <a:pPr marL="0" indent="0">
              <a:lnSpc>
                <a:spcPct val="105000"/>
              </a:lnSpc>
              <a:spcBef>
                <a:spcPts val="900"/>
              </a:spcBef>
              <a:buSzPts val="605"/>
              <a:buNone/>
            </a:pPr>
            <a:r>
              <a:rPr lang="en-NZ" sz="2000" dirty="0"/>
              <a:t>Calculators are okay but must be on the approved list that we will discuss with the students.</a:t>
            </a:r>
          </a:p>
          <a:p>
            <a:pPr marL="0" indent="0">
              <a:lnSpc>
                <a:spcPct val="105000"/>
              </a:lnSpc>
              <a:spcBef>
                <a:spcPts val="900"/>
              </a:spcBef>
              <a:spcAft>
                <a:spcPts val="900"/>
              </a:spcAft>
              <a:buSzPts val="605"/>
              <a:buNone/>
            </a:pPr>
            <a:endParaRPr lang="en-NZ" sz="1100" dirty="0"/>
          </a:p>
        </p:txBody>
      </p:sp>
      <p:pic>
        <p:nvPicPr>
          <p:cNvPr id="3" name="Picture 2" descr="8 Employee Expectations in 2022">
            <a:extLst>
              <a:ext uri="{FF2B5EF4-FFF2-40B4-BE49-F238E27FC236}">
                <a16:creationId xmlns:a16="http://schemas.microsoft.com/office/drawing/2014/main" id="{6A72447D-7146-BC2C-1D57-BEE6783E3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347" y="-177056"/>
            <a:ext cx="3188653" cy="1799153"/>
          </a:xfrm>
          <a:prstGeom prst="rect">
            <a:avLst/>
          </a:prstGeom>
          <a:noFill/>
          <a:effectLst>
            <a:softEdge rad="9150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3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dirty="0">
                <a:latin typeface="Cronos Pro Caption" panose="020C0502030503020304" pitchFamily="34" charset="0"/>
              </a:rPr>
              <a:t>How are we preparing our Students</a:t>
            </a:r>
            <a:endParaRPr lang="en-US" sz="2800"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657599" y="2082243"/>
            <a:ext cx="4995333" cy="3895223"/>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buSzPts val="2230"/>
            </a:pPr>
            <a:r>
              <a:rPr lang="en-NZ" sz="2000" dirty="0"/>
              <a:t>We are continuing to teach our usual content in Literacy and numeracy based on the NZ Curriculum – this should be sufficient in regards to content.</a:t>
            </a:r>
          </a:p>
          <a:p>
            <a:pPr>
              <a:lnSpc>
                <a:spcPct val="105000"/>
              </a:lnSpc>
              <a:buSzPts val="2230"/>
            </a:pPr>
            <a:endParaRPr lang="en-NZ" sz="2000" dirty="0"/>
          </a:p>
          <a:p>
            <a:pPr>
              <a:lnSpc>
                <a:spcPct val="105000"/>
              </a:lnSpc>
              <a:buSzPts val="2230"/>
            </a:pPr>
            <a:r>
              <a:rPr lang="en-NZ" sz="2000" dirty="0"/>
              <a:t>We are looking for materials that will help prepare our students. </a:t>
            </a:r>
          </a:p>
          <a:p>
            <a:pPr indent="0">
              <a:lnSpc>
                <a:spcPct val="105000"/>
              </a:lnSpc>
              <a:spcBef>
                <a:spcPts val="900"/>
              </a:spcBef>
              <a:spcAft>
                <a:spcPts val="900"/>
              </a:spcAft>
              <a:buSzPts val="935"/>
              <a:buNone/>
            </a:pPr>
            <a:endParaRPr lang="en-NZ" sz="1400" dirty="0"/>
          </a:p>
        </p:txBody>
      </p:sp>
      <p:pic>
        <p:nvPicPr>
          <p:cNvPr id="12290" name="Picture 2" descr="Be Prepared - Is Your Team Ready? - MEETing Needs, LLC">
            <a:extLst>
              <a:ext uri="{FF2B5EF4-FFF2-40B4-BE49-F238E27FC236}">
                <a16:creationId xmlns:a16="http://schemas.microsoft.com/office/drawing/2014/main" id="{A985F1DE-980A-769B-0956-6F3185108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49" y="1847207"/>
            <a:ext cx="2957686" cy="4436530"/>
          </a:xfrm>
          <a:prstGeom prst="rect">
            <a:avLst/>
          </a:prstGeom>
          <a:noFill/>
          <a:effectLst>
            <a:softEdge rad="41471"/>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6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How are we preparing our students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910913" y="1613335"/>
            <a:ext cx="5109520" cy="5049341"/>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buSzPts val="2130"/>
            </a:pPr>
            <a:r>
              <a:rPr lang="en-NZ" sz="2000" dirty="0"/>
              <a:t>Providing online assessment opportunities that are pitched at a level similar to what we believe the co-requisite tests will be</a:t>
            </a:r>
          </a:p>
          <a:p>
            <a:pPr>
              <a:lnSpc>
                <a:spcPct val="105000"/>
              </a:lnSpc>
              <a:buSzPts val="2130"/>
            </a:pPr>
            <a:endParaRPr lang="en-NZ" sz="2000" dirty="0"/>
          </a:p>
          <a:p>
            <a:pPr>
              <a:lnSpc>
                <a:spcPct val="105000"/>
              </a:lnSpc>
              <a:buSzPts val="2130"/>
            </a:pPr>
            <a:r>
              <a:rPr lang="en-NZ" sz="2000" dirty="0"/>
              <a:t>We will provide links to appropriate websites that have been made available by NZQA and the Ministry of Education</a:t>
            </a:r>
          </a:p>
          <a:p>
            <a:pPr>
              <a:lnSpc>
                <a:spcPct val="105000"/>
              </a:lnSpc>
              <a:buSzPts val="2130"/>
            </a:pPr>
            <a:endParaRPr lang="en-NZ" sz="2000" dirty="0"/>
          </a:p>
          <a:p>
            <a:pPr>
              <a:lnSpc>
                <a:spcPct val="105000"/>
              </a:lnSpc>
              <a:buSzPts val="2130"/>
            </a:pPr>
            <a:r>
              <a:rPr lang="en-NZ" sz="2000" dirty="0"/>
              <a:t>Our Year 10 Literacy and Numeracy teachers will work with other Christian School teachers to allow for the highest level of readiness</a:t>
            </a:r>
          </a:p>
          <a:p>
            <a:pPr marL="571500" indent="-342900">
              <a:lnSpc>
                <a:spcPct val="105000"/>
              </a:lnSpc>
              <a:spcBef>
                <a:spcPts val="900"/>
              </a:spcBef>
              <a:spcAft>
                <a:spcPts val="900"/>
              </a:spcAft>
              <a:buSzPts val="935"/>
            </a:pPr>
            <a:endParaRPr lang="en-NZ" sz="2000" dirty="0"/>
          </a:p>
        </p:txBody>
      </p:sp>
      <p:pic>
        <p:nvPicPr>
          <p:cNvPr id="13314" name="Picture 2" descr="2,374,900+ Preparation Stock Photos, Pictures &amp; Royalty-Free Images -  iStock | Business preparation, Emergency preparedness, Planning">
            <a:extLst>
              <a:ext uri="{FF2B5EF4-FFF2-40B4-BE49-F238E27FC236}">
                <a16:creationId xmlns:a16="http://schemas.microsoft.com/office/drawing/2014/main" id="{89E88ACF-D919-8F1E-82A7-8FB98234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1" y="3779887"/>
            <a:ext cx="3688492" cy="2446941"/>
          </a:xfrm>
          <a:prstGeom prst="rect">
            <a:avLst/>
          </a:prstGeom>
          <a:noFill/>
          <a:effectLst>
            <a:softEdge rad="4739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5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Pupils needing extra support</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3895223"/>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Students will be assisted by:</a:t>
            </a:r>
          </a:p>
          <a:p>
            <a:pPr marL="0" indent="0">
              <a:buNone/>
            </a:pPr>
            <a:endParaRPr lang="en-NZ" sz="2000" dirty="0"/>
          </a:p>
          <a:p>
            <a:pPr lvl="2"/>
            <a:r>
              <a:rPr lang="en-NZ" sz="2800" dirty="0"/>
              <a:t>The provision of extra time</a:t>
            </a:r>
          </a:p>
          <a:p>
            <a:pPr>
              <a:spcBef>
                <a:spcPts val="900"/>
              </a:spcBef>
            </a:pPr>
            <a:endParaRPr lang="en-NZ" dirty="0"/>
          </a:p>
          <a:p>
            <a:pPr lvl="2">
              <a:spcBef>
                <a:spcPts val="900"/>
              </a:spcBef>
              <a:spcAft>
                <a:spcPts val="900"/>
              </a:spcAft>
            </a:pPr>
            <a:r>
              <a:rPr lang="en-NZ" sz="2800" dirty="0"/>
              <a:t>The provision of Reader / Writer conditions where appropriate</a:t>
            </a:r>
          </a:p>
        </p:txBody>
      </p:sp>
      <p:pic>
        <p:nvPicPr>
          <p:cNvPr id="14338" name="Picture 2" descr="Support Services | Service Center">
            <a:extLst>
              <a:ext uri="{FF2B5EF4-FFF2-40B4-BE49-F238E27FC236}">
                <a16:creationId xmlns:a16="http://schemas.microsoft.com/office/drawing/2014/main" id="{91505AE9-21BA-83AE-95C1-B2E05CE81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4860323"/>
            <a:ext cx="7048500" cy="2395495"/>
          </a:xfrm>
          <a:prstGeom prst="rect">
            <a:avLst/>
          </a:prstGeom>
          <a:noFill/>
          <a:effectLst>
            <a:softEdge rad="259106"/>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36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cap="none" dirty="0">
                <a:latin typeface="Cronos Pro Caption" panose="020C0502030503020304" pitchFamily="34" charset="0"/>
              </a:rPr>
              <a:t>What we will be covering in this presentation</a:t>
            </a:r>
            <a:endParaRPr lang="en-US" sz="2800"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7698" y="1579735"/>
            <a:ext cx="7191364" cy="4326795"/>
          </a:xfrm>
          <a:prstGeom prst="rect">
            <a:avLst/>
          </a:prstGeom>
        </p:spPr>
        <p:txBody>
          <a:bodyPr spcFirstLastPara="1" wrap="square" lIns="68569" tIns="68569" rIns="68569" bIns="68569"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5275">
              <a:buSzPts val="2600"/>
            </a:pPr>
            <a:r>
              <a:rPr lang="en-NZ" sz="2000" dirty="0"/>
              <a:t>What are Literacy and Numeracy co-requisites?</a:t>
            </a:r>
          </a:p>
          <a:p>
            <a:pPr indent="-295275">
              <a:buSzPts val="2600"/>
            </a:pPr>
            <a:endParaRPr lang="en-NZ" sz="2000" dirty="0"/>
          </a:p>
          <a:p>
            <a:pPr indent="-295275">
              <a:buSzPts val="2600"/>
            </a:pPr>
            <a:r>
              <a:rPr lang="en-NZ" sz="2000" dirty="0"/>
              <a:t>Why our students need to sit them?</a:t>
            </a:r>
          </a:p>
          <a:p>
            <a:pPr indent="-295275">
              <a:buSzPts val="2600"/>
            </a:pPr>
            <a:endParaRPr lang="en-NZ" sz="2000" dirty="0"/>
          </a:p>
          <a:p>
            <a:pPr indent="-295275">
              <a:buSzPts val="2600"/>
            </a:pPr>
            <a:r>
              <a:rPr lang="en-NZ" sz="2000" dirty="0"/>
              <a:t>When they will be sitting them?</a:t>
            </a:r>
          </a:p>
          <a:p>
            <a:pPr indent="-295275">
              <a:buSzPts val="2600"/>
            </a:pPr>
            <a:endParaRPr lang="en-NZ" sz="2000" dirty="0"/>
          </a:p>
          <a:p>
            <a:pPr indent="-295275">
              <a:buSzPts val="2600"/>
            </a:pPr>
            <a:r>
              <a:rPr lang="en-NZ" sz="2000" dirty="0"/>
              <a:t>What we will be doing to prepare our students?</a:t>
            </a:r>
          </a:p>
          <a:p>
            <a:pPr indent="-295275">
              <a:buSzPts val="2600"/>
            </a:pPr>
            <a:endParaRPr lang="en-NZ" sz="2000" dirty="0"/>
          </a:p>
          <a:p>
            <a:pPr indent="-295275">
              <a:buSzPts val="2600"/>
            </a:pPr>
            <a:r>
              <a:rPr lang="en-NZ" sz="2000" dirty="0"/>
              <a:t>What you can be doing to help your children prepare?</a:t>
            </a:r>
          </a:p>
          <a:p>
            <a:pPr indent="-295275">
              <a:buSzPts val="2600"/>
            </a:pPr>
            <a:endParaRPr lang="en-NZ" sz="2000" dirty="0"/>
          </a:p>
          <a:p>
            <a:pPr indent="-295275">
              <a:buSzPts val="2600"/>
            </a:pPr>
            <a:r>
              <a:rPr lang="en-NZ" sz="2000" dirty="0"/>
              <a:t>What happens on assessment day?</a:t>
            </a:r>
          </a:p>
        </p:txBody>
      </p:sp>
      <p:pic>
        <p:nvPicPr>
          <p:cNvPr id="1026" name="Picture 2" descr="14 Tips to give ADHD students directions - The ADHD Clinic">
            <a:extLst>
              <a:ext uri="{FF2B5EF4-FFF2-40B4-BE49-F238E27FC236}">
                <a16:creationId xmlns:a16="http://schemas.microsoft.com/office/drawing/2014/main" id="{1B3B006F-705E-5426-F2B8-89C211D60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718" y="4917370"/>
            <a:ext cx="3040449" cy="18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8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What if…	</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4276993"/>
          </a:xfrm>
          <a:prstGeom prst="rect">
            <a:avLst/>
          </a:prstGeom>
        </p:spPr>
        <p:txBody>
          <a:bodyPr spcFirstLastPara="1" wrap="square" lIns="68569" tIns="68569" rIns="68569" bIns="68569"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000" dirty="0"/>
              <a:t>My child is sick or not able to complete the exam on the day?</a:t>
            </a:r>
          </a:p>
          <a:p>
            <a:pPr marL="0" indent="0">
              <a:buNone/>
            </a:pPr>
            <a:endParaRPr lang="en-NZ" sz="2000" dirty="0"/>
          </a:p>
          <a:p>
            <a:pPr marL="0" indent="0">
              <a:buNone/>
            </a:pPr>
            <a:endParaRPr lang="en-NZ" sz="2000" dirty="0"/>
          </a:p>
          <a:p>
            <a:pPr marL="0" indent="0">
              <a:spcBef>
                <a:spcPts val="900"/>
              </a:spcBef>
              <a:spcAft>
                <a:spcPts val="900"/>
              </a:spcAft>
              <a:buNone/>
            </a:pPr>
            <a:r>
              <a:rPr lang="en-NZ" sz="2000" dirty="0"/>
              <a:t>There is very limited opportunity to catch up in the week of the assessments at a school determined time – </a:t>
            </a:r>
            <a:r>
              <a:rPr lang="en-NZ" sz="2000" u="sng" dirty="0"/>
              <a:t>there is no flexibility</a:t>
            </a:r>
            <a:r>
              <a:rPr lang="en-NZ" sz="2000" dirty="0"/>
              <a:t>.</a:t>
            </a:r>
          </a:p>
          <a:p>
            <a:pPr marL="0" indent="0">
              <a:spcBef>
                <a:spcPts val="900"/>
              </a:spcBef>
              <a:spcAft>
                <a:spcPts val="900"/>
              </a:spcAft>
              <a:buNone/>
            </a:pPr>
            <a:endParaRPr lang="en-NZ" sz="2000" dirty="0"/>
          </a:p>
          <a:p>
            <a:pPr marL="0" indent="0">
              <a:spcBef>
                <a:spcPts val="900"/>
              </a:spcBef>
              <a:spcAft>
                <a:spcPts val="900"/>
              </a:spcAft>
              <a:buNone/>
            </a:pPr>
            <a:r>
              <a:rPr lang="en-NZ" sz="2000" dirty="0"/>
              <a:t>Alternatively, they will have to wait until the next exam window later in the year to complete the exam.</a:t>
            </a:r>
          </a:p>
          <a:p>
            <a:pPr marL="0" indent="0">
              <a:spcBef>
                <a:spcPts val="900"/>
              </a:spcBef>
              <a:spcAft>
                <a:spcPts val="900"/>
              </a:spcAft>
              <a:buNone/>
            </a:pPr>
            <a:endParaRPr lang="en-NZ" sz="2000" dirty="0"/>
          </a:p>
          <a:p>
            <a:pPr marL="0" indent="0" algn="ctr">
              <a:spcBef>
                <a:spcPts val="900"/>
              </a:spcBef>
              <a:spcAft>
                <a:spcPts val="900"/>
              </a:spcAft>
              <a:buNone/>
            </a:pPr>
            <a:r>
              <a:rPr lang="en-NZ" sz="2000" dirty="0"/>
              <a:t>Plan the family holiday well – it could have consequences!</a:t>
            </a:r>
          </a:p>
        </p:txBody>
      </p:sp>
    </p:spTree>
    <p:extLst>
      <p:ext uri="{BB962C8B-B14F-4D97-AF65-F5344CB8AC3E}">
        <p14:creationId xmlns:p14="http://schemas.microsoft.com/office/powerpoint/2010/main" val="30346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linds(horizontal)">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13">
            <a:extLst>
              <a:ext uri="{FF2B5EF4-FFF2-40B4-BE49-F238E27FC236}">
                <a16:creationId xmlns:a16="http://schemas.microsoft.com/office/drawing/2014/main" id="{3650789F-2480-719A-DAF7-17DD873B4630}"/>
              </a:ext>
            </a:extLst>
          </p:cNvPr>
          <p:cNvSpPr txBox="1">
            <a:spLocks/>
          </p:cNvSpPr>
          <p:nvPr/>
        </p:nvSpPr>
        <p:spPr>
          <a:xfrm>
            <a:off x="233781" y="1602000"/>
            <a:ext cx="6390450" cy="1539450"/>
          </a:xfrm>
          <a:prstGeom prst="rect">
            <a:avLst/>
          </a:prstGeom>
        </p:spPr>
        <p:txBody>
          <a:bodyPr spcFirstLastPara="1" wrap="square" lIns="68569" tIns="68569" rIns="68569" bIns="68569"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dirty="0">
                <a:solidFill>
                  <a:schemeClr val="bg1"/>
                </a:solidFill>
                <a:latin typeface="Cronos Pro Caption" panose="020C0502030503020304" pitchFamily="34" charset="0"/>
              </a:rPr>
              <a:t>Question Time</a:t>
            </a:r>
            <a:endParaRPr lang="en-NZ" b="1" dirty="0">
              <a:solidFill>
                <a:schemeClr val="bg1"/>
              </a:solidFill>
              <a:latin typeface="Cronos Pro Caption" panose="020C0502030503020304" pitchFamily="34" charset="0"/>
            </a:endParaRPr>
          </a:p>
        </p:txBody>
      </p:sp>
    </p:spTree>
    <p:extLst>
      <p:ext uri="{BB962C8B-B14F-4D97-AF65-F5344CB8AC3E}">
        <p14:creationId xmlns:p14="http://schemas.microsoft.com/office/powerpoint/2010/main" val="423492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1346-6F82-DA64-1633-92933B8B0193}"/>
              </a:ext>
            </a:extLst>
          </p:cNvPr>
          <p:cNvSpPr>
            <a:spLocks noGrp="1"/>
          </p:cNvSpPr>
          <p:nvPr>
            <p:ph type="title"/>
          </p:nvPr>
        </p:nvSpPr>
        <p:spPr/>
        <p:txBody>
          <a:bodyPr>
            <a:normAutofit/>
          </a:bodyPr>
          <a:lstStyle/>
          <a:p>
            <a:pPr algn="ctr"/>
            <a:r>
              <a:rPr lang="en-US" sz="2800" dirty="0"/>
              <a:t>What is NCEA?</a:t>
            </a:r>
          </a:p>
        </p:txBody>
      </p:sp>
      <p:sp>
        <p:nvSpPr>
          <p:cNvPr id="4" name="TextBox 3">
            <a:extLst>
              <a:ext uri="{FF2B5EF4-FFF2-40B4-BE49-F238E27FC236}">
                <a16:creationId xmlns:a16="http://schemas.microsoft.com/office/drawing/2014/main" id="{E7C41917-F2E7-BCFE-BE2A-E4D3B078DDFF}"/>
              </a:ext>
            </a:extLst>
          </p:cNvPr>
          <p:cNvSpPr txBox="1"/>
          <p:nvPr/>
        </p:nvSpPr>
        <p:spPr>
          <a:xfrm>
            <a:off x="903050" y="1639155"/>
            <a:ext cx="7859209" cy="646331"/>
          </a:xfrm>
          <a:prstGeom prst="rect">
            <a:avLst/>
          </a:prstGeom>
          <a:noFill/>
        </p:spPr>
        <p:txBody>
          <a:bodyPr wrap="square">
            <a:spAutoFit/>
          </a:bodyPr>
          <a:lstStyle/>
          <a:p>
            <a:r>
              <a:rPr lang="en-NZ" b="0" i="0" dirty="0">
                <a:solidFill>
                  <a:srgbClr val="333333"/>
                </a:solidFill>
                <a:effectLst/>
              </a:rPr>
              <a:t>The </a:t>
            </a:r>
            <a:r>
              <a:rPr lang="en-NZ" b="1" i="0" dirty="0">
                <a:solidFill>
                  <a:srgbClr val="333333"/>
                </a:solidFill>
                <a:effectLst/>
              </a:rPr>
              <a:t>N</a:t>
            </a:r>
            <a:r>
              <a:rPr lang="en-NZ" b="0" i="0" dirty="0">
                <a:solidFill>
                  <a:srgbClr val="333333"/>
                </a:solidFill>
                <a:effectLst/>
              </a:rPr>
              <a:t>ational </a:t>
            </a:r>
            <a:r>
              <a:rPr lang="en-NZ" b="1" i="0" dirty="0">
                <a:solidFill>
                  <a:srgbClr val="333333"/>
                </a:solidFill>
                <a:effectLst/>
              </a:rPr>
              <a:t>C</a:t>
            </a:r>
            <a:r>
              <a:rPr lang="en-NZ" b="0" i="0" dirty="0">
                <a:solidFill>
                  <a:srgbClr val="333333"/>
                </a:solidFill>
                <a:effectLst/>
              </a:rPr>
              <a:t>ertificate of </a:t>
            </a:r>
            <a:r>
              <a:rPr lang="en-NZ" b="1" i="0" dirty="0">
                <a:solidFill>
                  <a:srgbClr val="333333"/>
                </a:solidFill>
                <a:effectLst/>
              </a:rPr>
              <a:t>E</a:t>
            </a:r>
            <a:r>
              <a:rPr lang="en-NZ" b="0" i="0" dirty="0">
                <a:solidFill>
                  <a:srgbClr val="333333"/>
                </a:solidFill>
                <a:effectLst/>
              </a:rPr>
              <a:t>ducational </a:t>
            </a:r>
            <a:r>
              <a:rPr lang="en-NZ" b="1" i="0" dirty="0">
                <a:solidFill>
                  <a:srgbClr val="333333"/>
                </a:solidFill>
                <a:effectLst/>
              </a:rPr>
              <a:t>A</a:t>
            </a:r>
            <a:r>
              <a:rPr lang="en-NZ" b="0" i="0" dirty="0">
                <a:solidFill>
                  <a:srgbClr val="333333"/>
                </a:solidFill>
                <a:effectLst/>
              </a:rPr>
              <a:t>chievement (NCEA) is the main national qualification for secondary school students in New Zealand.</a:t>
            </a:r>
            <a:endParaRPr lang="en-US" dirty="0"/>
          </a:p>
        </p:txBody>
      </p:sp>
      <p:sp>
        <p:nvSpPr>
          <p:cNvPr id="6" name="TextBox 5">
            <a:extLst>
              <a:ext uri="{FF2B5EF4-FFF2-40B4-BE49-F238E27FC236}">
                <a16:creationId xmlns:a16="http://schemas.microsoft.com/office/drawing/2014/main" id="{09FD07FC-A900-C458-9591-1F64E5D6688F}"/>
              </a:ext>
            </a:extLst>
          </p:cNvPr>
          <p:cNvSpPr txBox="1"/>
          <p:nvPr/>
        </p:nvSpPr>
        <p:spPr>
          <a:xfrm>
            <a:off x="752356" y="2508200"/>
            <a:ext cx="7859208" cy="4093428"/>
          </a:xfrm>
          <a:prstGeom prst="rect">
            <a:avLst/>
          </a:prstGeom>
          <a:noFill/>
        </p:spPr>
        <p:txBody>
          <a:bodyPr wrap="square">
            <a:spAutoFit/>
          </a:bodyPr>
          <a:lstStyle/>
          <a:p>
            <a:pPr marL="285750" indent="-285750" algn="l" fontAlgn="base">
              <a:buFont typeface="Arial" panose="020B0604020202020204" pitchFamily="34" charset="0"/>
              <a:buChar char="•"/>
            </a:pPr>
            <a:r>
              <a:rPr lang="en-NZ" sz="2000" b="0" i="0" dirty="0">
                <a:solidFill>
                  <a:srgbClr val="333333"/>
                </a:solidFill>
                <a:effectLst/>
              </a:rPr>
              <a:t>In each subject, skills and knowledge are assessed against a number of standards. </a:t>
            </a:r>
          </a:p>
          <a:p>
            <a:pPr marL="285750" indent="-285750" algn="l" fontAlgn="base">
              <a:buFont typeface="Arial" panose="020B0604020202020204" pitchFamily="34" charset="0"/>
              <a:buChar char="•"/>
            </a:pPr>
            <a:endParaRPr lang="en-NZ" sz="2000" dirty="0">
              <a:solidFill>
                <a:srgbClr val="333333"/>
              </a:solidFill>
            </a:endParaRPr>
          </a:p>
          <a:p>
            <a:pPr marL="285750" indent="-285750" algn="l" fontAlgn="base">
              <a:buFont typeface="Arial" panose="020B0604020202020204" pitchFamily="34" charset="0"/>
              <a:buChar char="•"/>
            </a:pPr>
            <a:r>
              <a:rPr lang="en-NZ" sz="2000" b="0" i="0" dirty="0">
                <a:solidFill>
                  <a:srgbClr val="333333"/>
                </a:solidFill>
                <a:effectLst/>
              </a:rPr>
              <a:t>Schools use a range of internal and external </a:t>
            </a:r>
            <a:r>
              <a:rPr lang="en-NZ" sz="2000" b="0" i="0" u="none" strike="noStrike" dirty="0">
                <a:solidFill>
                  <a:srgbClr val="0064DD"/>
                </a:solidFill>
                <a:effectLst/>
                <a:hlinkClick r:id="rId2"/>
              </a:rPr>
              <a:t>assessments</a:t>
            </a:r>
            <a:r>
              <a:rPr lang="en-NZ" sz="2000" b="0" i="0" dirty="0">
                <a:solidFill>
                  <a:srgbClr val="333333"/>
                </a:solidFill>
                <a:effectLst/>
              </a:rPr>
              <a:t> to measure how well students meet these standards.</a:t>
            </a:r>
          </a:p>
          <a:p>
            <a:pPr marL="285750" indent="-285750" algn="l" fontAlgn="base">
              <a:buFont typeface="Arial" panose="020B0604020202020204" pitchFamily="34" charset="0"/>
              <a:buChar char="•"/>
            </a:pPr>
            <a:endParaRPr lang="en-NZ" sz="2000" b="0" i="0" dirty="0">
              <a:solidFill>
                <a:srgbClr val="333333"/>
              </a:solidFill>
              <a:effectLst/>
            </a:endParaRPr>
          </a:p>
          <a:p>
            <a:pPr marL="285750" indent="-285750" algn="l" fontAlgn="base">
              <a:buFont typeface="Arial" panose="020B0604020202020204" pitchFamily="34" charset="0"/>
              <a:buChar char="•"/>
            </a:pPr>
            <a:r>
              <a:rPr lang="en-NZ" sz="2000" b="0" i="0" dirty="0">
                <a:solidFill>
                  <a:srgbClr val="333333"/>
                </a:solidFill>
                <a:effectLst/>
              </a:rPr>
              <a:t>When a student achieves a standard, they gain a number of credits. Students must achieve a certain number of credits to gain an NCEA certificate.</a:t>
            </a:r>
          </a:p>
          <a:p>
            <a:pPr marL="285750" indent="-285750" algn="l" fontAlgn="base">
              <a:buFont typeface="Arial" panose="020B0604020202020204" pitchFamily="34" charset="0"/>
              <a:buChar char="•"/>
            </a:pPr>
            <a:endParaRPr lang="en-NZ" sz="2000" b="0" i="0" dirty="0">
              <a:solidFill>
                <a:srgbClr val="333333"/>
              </a:solidFill>
              <a:effectLst/>
            </a:endParaRPr>
          </a:p>
          <a:p>
            <a:pPr marL="285750" indent="-285750" algn="l" fontAlgn="base">
              <a:buFont typeface="Arial" panose="020B0604020202020204" pitchFamily="34" charset="0"/>
              <a:buChar char="•"/>
            </a:pPr>
            <a:r>
              <a:rPr lang="en-NZ" sz="2000" b="0" i="0" dirty="0">
                <a:solidFill>
                  <a:srgbClr val="333333"/>
                </a:solidFill>
                <a:effectLst/>
              </a:rPr>
              <a:t>There are three </a:t>
            </a:r>
            <a:r>
              <a:rPr lang="en-NZ" sz="2000" b="0" i="0" u="sng" strike="noStrike" dirty="0">
                <a:solidFill>
                  <a:srgbClr val="0064DD"/>
                </a:solidFill>
                <a:effectLst/>
                <a:hlinkClick r:id="rId3"/>
              </a:rPr>
              <a:t>levels of NCEA certificate</a:t>
            </a:r>
            <a:r>
              <a:rPr lang="en-NZ" sz="2000" b="0" i="0" dirty="0">
                <a:solidFill>
                  <a:srgbClr val="333333"/>
                </a:solidFill>
                <a:effectLst/>
              </a:rPr>
              <a:t>, depending on the difficulty of the standards achieved. In general, students work through levels 1 to 3 in years 11 to 13 at school.</a:t>
            </a:r>
          </a:p>
        </p:txBody>
      </p:sp>
    </p:spTree>
    <p:extLst>
      <p:ext uri="{BB962C8B-B14F-4D97-AF65-F5344CB8AC3E}">
        <p14:creationId xmlns:p14="http://schemas.microsoft.com/office/powerpoint/2010/main" val="252067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Literacy and Numeracy</a:t>
            </a:r>
          </a:p>
          <a:p>
            <a:r>
              <a:rPr lang="en" sz="2800" b="1" cap="none" dirty="0">
                <a:latin typeface="Cronos Pro Caption" panose="020C0502030503020304" pitchFamily="34" charset="0"/>
              </a:rPr>
              <a:t>Co-Requisites</a:t>
            </a:r>
            <a:endParaRPr lang="en-US" sz="2800" cap="none" dirty="0">
              <a:latin typeface="Cronos Pro Caption" panose="020C0502030503020304" pitchFamily="34" charset="0"/>
            </a:endParaRPr>
          </a:p>
        </p:txBody>
      </p:sp>
      <p:sp>
        <p:nvSpPr>
          <p:cNvPr id="5" name="Google Shape;80;p15">
            <a:extLst>
              <a:ext uri="{FF2B5EF4-FFF2-40B4-BE49-F238E27FC236}">
                <a16:creationId xmlns:a16="http://schemas.microsoft.com/office/drawing/2014/main" id="{26A7D758-1DFC-15CE-87FC-ECBF17FF1D35}"/>
              </a:ext>
            </a:extLst>
          </p:cNvPr>
          <p:cNvSpPr txBox="1">
            <a:spLocks/>
          </p:cNvSpPr>
          <p:nvPr/>
        </p:nvSpPr>
        <p:spPr>
          <a:xfrm>
            <a:off x="4717592" y="1890070"/>
            <a:ext cx="3600000" cy="4417368"/>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000" b="1" dirty="0"/>
              <a:t>They Test</a:t>
            </a:r>
          </a:p>
          <a:p>
            <a:pPr marL="0" indent="0">
              <a:buFont typeface="Arial" panose="020B0604020202020204" pitchFamily="34" charset="0"/>
              <a:buNone/>
            </a:pPr>
            <a:endParaRPr lang="en-NZ" sz="2000" b="1" dirty="0"/>
          </a:p>
          <a:p>
            <a:pPr>
              <a:spcBef>
                <a:spcPts val="900"/>
              </a:spcBef>
              <a:buSzPts val="2400"/>
            </a:pPr>
            <a:r>
              <a:rPr lang="en-NZ" sz="2000" dirty="0"/>
              <a:t>Functional literacy and numeracy at beginning Level 5</a:t>
            </a:r>
          </a:p>
          <a:p>
            <a:pPr lvl="1">
              <a:spcBef>
                <a:spcPts val="900"/>
              </a:spcBef>
              <a:buSzPts val="2400"/>
            </a:pPr>
            <a:r>
              <a:rPr lang="en-NZ" sz="1600" dirty="0"/>
              <a:t>Reading</a:t>
            </a:r>
          </a:p>
          <a:p>
            <a:pPr lvl="1">
              <a:spcBef>
                <a:spcPts val="900"/>
              </a:spcBef>
              <a:buSzPts val="2400"/>
            </a:pPr>
            <a:r>
              <a:rPr lang="en-NZ" sz="1600" dirty="0"/>
              <a:t>Writing</a:t>
            </a:r>
          </a:p>
          <a:p>
            <a:pPr lvl="1">
              <a:spcBef>
                <a:spcPts val="900"/>
              </a:spcBef>
              <a:buSzPts val="2400"/>
            </a:pPr>
            <a:r>
              <a:rPr lang="en-NZ" sz="1600" dirty="0"/>
              <a:t>Numeracy</a:t>
            </a:r>
          </a:p>
          <a:p>
            <a:pPr lvl="1">
              <a:spcBef>
                <a:spcPts val="900"/>
              </a:spcBef>
              <a:buSzPts val="2400"/>
            </a:pPr>
            <a:endParaRPr lang="en-NZ" sz="1600" dirty="0"/>
          </a:p>
          <a:p>
            <a:pPr>
              <a:buSzPts val="2400"/>
            </a:pPr>
            <a:r>
              <a:rPr lang="en-NZ" sz="2000" dirty="0"/>
              <a:t>Students ability to do tasks independently at the level</a:t>
            </a:r>
          </a:p>
        </p:txBody>
      </p:sp>
      <p:sp>
        <p:nvSpPr>
          <p:cNvPr id="7" name="Google Shape;81;p15">
            <a:extLst>
              <a:ext uri="{FF2B5EF4-FFF2-40B4-BE49-F238E27FC236}">
                <a16:creationId xmlns:a16="http://schemas.microsoft.com/office/drawing/2014/main" id="{74E199A8-2C36-358B-3E42-A6F3E15DBCBC}"/>
              </a:ext>
            </a:extLst>
          </p:cNvPr>
          <p:cNvSpPr txBox="1">
            <a:spLocks/>
          </p:cNvSpPr>
          <p:nvPr/>
        </p:nvSpPr>
        <p:spPr>
          <a:xfrm>
            <a:off x="495186" y="1890069"/>
            <a:ext cx="3600000" cy="4417367"/>
          </a:xfrm>
          <a:prstGeom prst="rect">
            <a:avLst/>
          </a:prstGeom>
        </p:spPr>
        <p:txBody>
          <a:bodyPr spcFirstLastPara="1" wrap="square" lIns="68569" tIns="68569" rIns="68569" bIns="68569"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000" b="1" dirty="0"/>
              <a:t>They are</a:t>
            </a:r>
          </a:p>
          <a:p>
            <a:pPr marL="0" indent="0">
              <a:buFont typeface="Arial" panose="020B0604020202020204" pitchFamily="34" charset="0"/>
              <a:buNone/>
            </a:pPr>
            <a:endParaRPr lang="en-NZ" sz="2000" b="1" dirty="0"/>
          </a:p>
          <a:p>
            <a:pPr>
              <a:spcBef>
                <a:spcPts val="900"/>
              </a:spcBef>
              <a:buSzPts val="2400"/>
            </a:pPr>
            <a:r>
              <a:rPr lang="en-NZ" sz="2000" dirty="0"/>
              <a:t>‘Common assessment’ activities</a:t>
            </a:r>
          </a:p>
          <a:p>
            <a:pPr marL="0" indent="0">
              <a:spcBef>
                <a:spcPts val="900"/>
              </a:spcBef>
              <a:buSzPts val="2400"/>
              <a:buNone/>
            </a:pPr>
            <a:r>
              <a:rPr lang="en-NZ" sz="2000" dirty="0"/>
              <a:t>‘Common assessment’ means all pupils at year 10 or 11 in the country will be doing these tests.</a:t>
            </a:r>
          </a:p>
          <a:p>
            <a:pPr marL="0" indent="0">
              <a:spcBef>
                <a:spcPts val="900"/>
              </a:spcBef>
              <a:buSzPts val="2400"/>
              <a:buNone/>
            </a:pPr>
            <a:endParaRPr lang="en-NZ" sz="2000" dirty="0"/>
          </a:p>
          <a:p>
            <a:pPr>
              <a:spcBef>
                <a:spcPts val="900"/>
              </a:spcBef>
              <a:buSzPts val="2400"/>
            </a:pPr>
            <a:r>
              <a:rPr lang="en-NZ" sz="2000" dirty="0"/>
              <a:t>Digital assessments – done online on a device </a:t>
            </a:r>
          </a:p>
          <a:p>
            <a:pPr>
              <a:spcBef>
                <a:spcPts val="900"/>
              </a:spcBef>
              <a:buSzPts val="2400"/>
            </a:pPr>
            <a:endParaRPr lang="en-NZ" sz="2000" dirty="0"/>
          </a:p>
          <a:p>
            <a:pPr>
              <a:spcBef>
                <a:spcPts val="900"/>
              </a:spcBef>
              <a:buSzPts val="2400"/>
            </a:pPr>
            <a:r>
              <a:rPr lang="en-NZ" sz="2000" dirty="0"/>
              <a:t>Concurrent – you need them to be awarded NCEA – even if you pass all other NCEA standards.</a:t>
            </a:r>
          </a:p>
        </p:txBody>
      </p:sp>
      <p:pic>
        <p:nvPicPr>
          <p:cNvPr id="16386" name="Picture 2" descr="Bal Basic Page Testing | International Youth Foundation">
            <a:extLst>
              <a:ext uri="{FF2B5EF4-FFF2-40B4-BE49-F238E27FC236}">
                <a16:creationId xmlns:a16="http://schemas.microsoft.com/office/drawing/2014/main" id="{0118B93E-AB10-6360-4935-426435AF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592" y="5649428"/>
            <a:ext cx="4183339" cy="1208572"/>
          </a:xfrm>
          <a:prstGeom prst="rect">
            <a:avLst/>
          </a:prstGeom>
          <a:noFill/>
          <a:effectLst>
            <a:softEdge rad="5924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05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Why co-requisites?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3895223"/>
          </a:xfrm>
          <a:prstGeom prst="rect">
            <a:avLst/>
          </a:prstGeom>
        </p:spPr>
        <p:txBody>
          <a:bodyPr spcFirstLastPara="1" wrap="square" lIns="68569" tIns="68569" rIns="68569" bIns="68569"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SzPts val="1018"/>
              <a:buNone/>
            </a:pPr>
            <a:r>
              <a:rPr lang="en-NZ" sz="2000" b="1" dirty="0"/>
              <a:t>A very good question!</a:t>
            </a:r>
          </a:p>
          <a:p>
            <a:pPr marL="0" indent="0">
              <a:lnSpc>
                <a:spcPct val="95000"/>
              </a:lnSpc>
              <a:buSzPts val="1018"/>
              <a:buNone/>
            </a:pPr>
            <a:r>
              <a:rPr lang="en-NZ" sz="2000" dirty="0"/>
              <a:t>Responding to national data that shows not all who achieve NCEA have the literacy and numeracy skills they need to support them in learning, life, and work.</a:t>
            </a:r>
          </a:p>
          <a:p>
            <a:pPr marL="0" indent="0">
              <a:lnSpc>
                <a:spcPct val="95000"/>
              </a:lnSpc>
              <a:spcBef>
                <a:spcPts val="900"/>
              </a:spcBef>
              <a:buSzPts val="1018"/>
              <a:buNone/>
            </a:pPr>
            <a:endParaRPr lang="en-NZ" sz="2000" dirty="0"/>
          </a:p>
          <a:p>
            <a:pPr marL="0" indent="0">
              <a:lnSpc>
                <a:spcPct val="95000"/>
              </a:lnSpc>
              <a:spcBef>
                <a:spcPts val="900"/>
              </a:spcBef>
              <a:buSzPts val="1018"/>
              <a:buNone/>
            </a:pPr>
            <a:endParaRPr lang="en-NZ" sz="2000" dirty="0"/>
          </a:p>
          <a:p>
            <a:pPr marL="0" indent="0">
              <a:lnSpc>
                <a:spcPct val="95000"/>
              </a:lnSpc>
              <a:spcBef>
                <a:spcPts val="900"/>
              </a:spcBef>
              <a:buSzPts val="1018"/>
              <a:buNone/>
            </a:pPr>
            <a:r>
              <a:rPr lang="en-NZ" sz="2000" b="1" dirty="0"/>
              <a:t>The logic…</a:t>
            </a:r>
          </a:p>
          <a:p>
            <a:pPr marL="0" indent="0">
              <a:lnSpc>
                <a:spcPct val="95000"/>
              </a:lnSpc>
              <a:spcBef>
                <a:spcPts val="900"/>
              </a:spcBef>
              <a:buSzPts val="1018"/>
              <a:buNone/>
            </a:pPr>
            <a:r>
              <a:rPr lang="en-NZ" sz="2000" dirty="0"/>
              <a:t>By introducing these mandatory standards, we can ensure that </a:t>
            </a:r>
          </a:p>
          <a:p>
            <a:pPr marL="0" indent="0">
              <a:lnSpc>
                <a:spcPct val="95000"/>
              </a:lnSpc>
              <a:spcBef>
                <a:spcPts val="900"/>
              </a:spcBef>
              <a:buSzPts val="1018"/>
              <a:buNone/>
            </a:pPr>
            <a:r>
              <a:rPr lang="en-NZ" sz="2000" dirty="0"/>
              <a:t>everyone who has an NCEA qualification has a good level of </a:t>
            </a:r>
          </a:p>
          <a:p>
            <a:pPr marL="0" indent="0">
              <a:lnSpc>
                <a:spcPct val="95000"/>
              </a:lnSpc>
              <a:spcBef>
                <a:spcPts val="900"/>
              </a:spcBef>
              <a:buSzPts val="1018"/>
              <a:buNone/>
            </a:pPr>
            <a:r>
              <a:rPr lang="en-NZ" sz="2000" dirty="0"/>
              <a:t>foundational Literacy and Numeracy.</a:t>
            </a:r>
          </a:p>
          <a:p>
            <a:pPr marL="0" indent="0">
              <a:lnSpc>
                <a:spcPct val="95000"/>
              </a:lnSpc>
              <a:spcBef>
                <a:spcPts val="900"/>
              </a:spcBef>
              <a:spcAft>
                <a:spcPts val="900"/>
              </a:spcAft>
              <a:buSzPts val="1018"/>
              <a:buNone/>
            </a:pPr>
            <a:endParaRPr lang="en-NZ" sz="2000" dirty="0"/>
          </a:p>
        </p:txBody>
      </p:sp>
      <p:pic>
        <p:nvPicPr>
          <p:cNvPr id="2050" name="Picture 2" descr="Businessman with a questionable attitude do not u Vector Image">
            <a:extLst>
              <a:ext uri="{FF2B5EF4-FFF2-40B4-BE49-F238E27FC236}">
                <a16:creationId xmlns:a16="http://schemas.microsoft.com/office/drawing/2014/main" id="{CFA6720B-056B-A0D7-A50E-03AA47252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516" y="3956546"/>
            <a:ext cx="1894291" cy="2706130"/>
          </a:xfrm>
          <a:prstGeom prst="rect">
            <a:avLst/>
          </a:prstGeom>
          <a:noFill/>
          <a:effectLst>
            <a:softEdge rad="18624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dissolve">
                                      <p:cBhvr>
                                        <p:cTn id="10" dur="500"/>
                                        <p:tgtEl>
                                          <p:spTgt spid="2">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dissolve">
                                      <p:cBhvr>
                                        <p:cTn id="13" dur="500"/>
                                        <p:tgtEl>
                                          <p:spTgt spid="2">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dissolv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EB99-9140-4A4D-8FE7-A362C380AD23}"/>
              </a:ext>
            </a:extLst>
          </p:cNvPr>
          <p:cNvSpPr>
            <a:spLocks noGrp="1"/>
          </p:cNvSpPr>
          <p:nvPr>
            <p:ph type="title"/>
          </p:nvPr>
        </p:nvSpPr>
        <p:spPr/>
        <p:txBody>
          <a:bodyPr>
            <a:normAutofit/>
          </a:bodyPr>
          <a:lstStyle/>
          <a:p>
            <a:pPr algn="ctr"/>
            <a:r>
              <a:rPr lang="en" sz="2800" dirty="0">
                <a:latin typeface="Cronos Pro Caption" panose="020C0502030503020304" pitchFamily="34" charset="0"/>
              </a:rPr>
              <a:t>Curriculum Level the assessments are set at</a:t>
            </a:r>
            <a:endParaRPr lang="en-US" sz="2800" dirty="0"/>
          </a:p>
        </p:txBody>
      </p:sp>
      <p:pic>
        <p:nvPicPr>
          <p:cNvPr id="3" name="Picture 2">
            <a:extLst>
              <a:ext uri="{FF2B5EF4-FFF2-40B4-BE49-F238E27FC236}">
                <a16:creationId xmlns:a16="http://schemas.microsoft.com/office/drawing/2014/main" id="{7E0EFD05-A6DD-3F44-BE6E-783C675A0E8D}"/>
              </a:ext>
            </a:extLst>
          </p:cNvPr>
          <p:cNvPicPr>
            <a:picLocks noChangeAspect="1"/>
          </p:cNvPicPr>
          <p:nvPr/>
        </p:nvPicPr>
        <p:blipFill>
          <a:blip r:embed="rId3"/>
          <a:stretch>
            <a:fillRect/>
          </a:stretch>
        </p:blipFill>
        <p:spPr>
          <a:xfrm>
            <a:off x="354802" y="1573619"/>
            <a:ext cx="6321483" cy="5216923"/>
          </a:xfrm>
          <a:prstGeom prst="rect">
            <a:avLst/>
          </a:prstGeom>
        </p:spPr>
      </p:pic>
      <p:cxnSp>
        <p:nvCxnSpPr>
          <p:cNvPr id="5" name="Elbow Connector 4">
            <a:extLst>
              <a:ext uri="{FF2B5EF4-FFF2-40B4-BE49-F238E27FC236}">
                <a16:creationId xmlns:a16="http://schemas.microsoft.com/office/drawing/2014/main" id="{56A418EB-7997-544C-822E-8C104DBF6EA3}"/>
              </a:ext>
            </a:extLst>
          </p:cNvPr>
          <p:cNvCxnSpPr>
            <a:cxnSpLocks/>
          </p:cNvCxnSpPr>
          <p:nvPr/>
        </p:nvCxnSpPr>
        <p:spPr>
          <a:xfrm flipV="1">
            <a:off x="2200940" y="5362439"/>
            <a:ext cx="606055" cy="3705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284F57C6-4467-F54D-B9A6-18A48830283C}"/>
              </a:ext>
            </a:extLst>
          </p:cNvPr>
          <p:cNvCxnSpPr>
            <a:cxnSpLocks/>
          </p:cNvCxnSpPr>
          <p:nvPr/>
        </p:nvCxnSpPr>
        <p:spPr>
          <a:xfrm flipV="1">
            <a:off x="3136605" y="4876887"/>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2B1BBF9-527F-2C49-A6DA-EC59C009C163}"/>
              </a:ext>
            </a:extLst>
          </p:cNvPr>
          <p:cNvCxnSpPr>
            <a:cxnSpLocks/>
          </p:cNvCxnSpPr>
          <p:nvPr/>
        </p:nvCxnSpPr>
        <p:spPr>
          <a:xfrm flipV="1">
            <a:off x="4082230" y="4469393"/>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FD32AF1-A24E-984D-B539-B152DB571C3C}"/>
              </a:ext>
            </a:extLst>
          </p:cNvPr>
          <p:cNvCxnSpPr>
            <a:cxnSpLocks/>
          </p:cNvCxnSpPr>
          <p:nvPr/>
        </p:nvCxnSpPr>
        <p:spPr>
          <a:xfrm flipV="1">
            <a:off x="4890977" y="3976577"/>
            <a:ext cx="627321" cy="4928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Doughnut 3">
            <a:extLst>
              <a:ext uri="{FF2B5EF4-FFF2-40B4-BE49-F238E27FC236}">
                <a16:creationId xmlns:a16="http://schemas.microsoft.com/office/drawing/2014/main" id="{E2FA8891-80DD-D77A-88AF-3BB0D911878F}"/>
              </a:ext>
            </a:extLst>
          </p:cNvPr>
          <p:cNvSpPr/>
          <p:nvPr/>
        </p:nvSpPr>
        <p:spPr>
          <a:xfrm>
            <a:off x="3783799" y="3758361"/>
            <a:ext cx="788202" cy="1079035"/>
          </a:xfrm>
          <a:prstGeom prst="donut">
            <a:avLst>
              <a:gd name="adj" fmla="val 55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oughnut 5">
            <a:extLst>
              <a:ext uri="{FF2B5EF4-FFF2-40B4-BE49-F238E27FC236}">
                <a16:creationId xmlns:a16="http://schemas.microsoft.com/office/drawing/2014/main" id="{0C150273-452B-EC3D-4F91-4D041B5AA615}"/>
              </a:ext>
            </a:extLst>
          </p:cNvPr>
          <p:cNvSpPr/>
          <p:nvPr/>
        </p:nvSpPr>
        <p:spPr>
          <a:xfrm>
            <a:off x="3639365" y="5950901"/>
            <a:ext cx="971441" cy="668127"/>
          </a:xfrm>
          <a:prstGeom prst="donut">
            <a:avLst>
              <a:gd name="adj" fmla="val 55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AE659406-1537-15F0-9499-C8C215F5F8FC}"/>
              </a:ext>
            </a:extLst>
          </p:cNvPr>
          <p:cNvSpPr txBox="1"/>
          <p:nvPr/>
        </p:nvSpPr>
        <p:spPr>
          <a:xfrm>
            <a:off x="6598507" y="1622150"/>
            <a:ext cx="2407173" cy="4662815"/>
          </a:xfrm>
          <a:prstGeom prst="rect">
            <a:avLst/>
          </a:prstGeom>
          <a:noFill/>
          <a:ln>
            <a:solidFill>
              <a:srgbClr val="FF0000"/>
            </a:solidFill>
          </a:ln>
        </p:spPr>
        <p:txBody>
          <a:bodyPr wrap="square">
            <a:spAutoFit/>
          </a:bodyPr>
          <a:lstStyle/>
          <a:p>
            <a:pPr>
              <a:spcBef>
                <a:spcPts val="900"/>
              </a:spcBef>
            </a:pPr>
            <a:r>
              <a:rPr lang="en-NZ" dirty="0"/>
              <a:t>The co-requisite assessment will be based at late Level 4 / early Level 5.</a:t>
            </a:r>
          </a:p>
          <a:p>
            <a:pPr>
              <a:spcBef>
                <a:spcPts val="900"/>
              </a:spcBef>
            </a:pPr>
            <a:endParaRPr lang="en-NZ" dirty="0"/>
          </a:p>
          <a:p>
            <a:pPr>
              <a:spcBef>
                <a:spcPts val="900"/>
              </a:spcBef>
            </a:pPr>
            <a:endParaRPr lang="en-NZ" dirty="0"/>
          </a:p>
          <a:p>
            <a:pPr>
              <a:spcBef>
                <a:spcPts val="900"/>
              </a:spcBef>
            </a:pPr>
            <a:endParaRPr lang="en-NZ" dirty="0"/>
          </a:p>
          <a:p>
            <a:pPr>
              <a:spcBef>
                <a:spcPts val="900"/>
              </a:spcBef>
            </a:pPr>
            <a:endParaRPr lang="en-NZ" dirty="0"/>
          </a:p>
          <a:p>
            <a:pPr marL="0" indent="0">
              <a:spcBef>
                <a:spcPts val="900"/>
              </a:spcBef>
              <a:buNone/>
            </a:pPr>
            <a:r>
              <a:rPr lang="en-NZ" sz="1800" dirty="0"/>
              <a:t>Students should have mastery over Level 4 of the curriculum (up to Year 8) and be ready for for Level 5</a:t>
            </a:r>
          </a:p>
          <a:p>
            <a:pPr marL="0" indent="0">
              <a:spcBef>
                <a:spcPts val="900"/>
              </a:spcBef>
              <a:buNone/>
            </a:pPr>
            <a:endParaRPr lang="en-NZ" sz="1800" dirty="0"/>
          </a:p>
        </p:txBody>
      </p:sp>
      <p:cxnSp>
        <p:nvCxnSpPr>
          <p:cNvPr id="11" name="Straight Arrow Connector 10">
            <a:extLst>
              <a:ext uri="{FF2B5EF4-FFF2-40B4-BE49-F238E27FC236}">
                <a16:creationId xmlns:a16="http://schemas.microsoft.com/office/drawing/2014/main" id="{E4C2F50C-C9E9-D38E-2843-CEDE01E37C09}"/>
              </a:ext>
            </a:extLst>
          </p:cNvPr>
          <p:cNvCxnSpPr>
            <a:cxnSpLocks/>
          </p:cNvCxnSpPr>
          <p:nvPr/>
        </p:nvCxnSpPr>
        <p:spPr>
          <a:xfrm flipH="1">
            <a:off x="4752977" y="2824582"/>
            <a:ext cx="2544438" cy="12088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Who will facilitate the exams?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2082243"/>
            <a:ext cx="8299008" cy="3895223"/>
          </a:xfrm>
          <a:prstGeom prst="rect">
            <a:avLst/>
          </a:prstGeom>
        </p:spPr>
        <p:txBody>
          <a:bodyPr spcFirstLastPara="1" wrap="square" lIns="68569" tIns="68569" rIns="68569" bIns="68569"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2100"/>
            </a:pPr>
            <a:r>
              <a:rPr lang="en-NZ" sz="2000" dirty="0"/>
              <a:t>NZQA (New Zealand Qualifications Authority) write the exams and assessments for NCEA and these corequisites.</a:t>
            </a:r>
          </a:p>
          <a:p>
            <a:pPr>
              <a:buSzPts val="2100"/>
            </a:pPr>
            <a:r>
              <a:rPr lang="en-NZ" sz="2000" dirty="0"/>
              <a:t>To administer national qualification assessments a school must be accredited with NZQA.  </a:t>
            </a:r>
          </a:p>
          <a:p>
            <a:pPr>
              <a:buSzPts val="2100"/>
            </a:pPr>
            <a:r>
              <a:rPr lang="en-NZ" sz="2000" dirty="0"/>
              <a:t>Aidanfield CS, Hillview CS, Emmanuel CS and Middleton Grange all have year 10 students.  MGS is accredited.</a:t>
            </a:r>
          </a:p>
          <a:p>
            <a:pPr>
              <a:buSzPts val="2100"/>
            </a:pPr>
            <a:r>
              <a:rPr lang="en-NZ" sz="2000" dirty="0"/>
              <a:t>Middleton Grange will be our accredited provider. They will register our students and ensure that we have all the resources we need to successfully administer the exams at Aidanfield CS and the other schools.</a:t>
            </a:r>
          </a:p>
          <a:p>
            <a:pPr>
              <a:buSzPts val="2100"/>
            </a:pPr>
            <a:r>
              <a:rPr lang="en-NZ" sz="2000" dirty="0"/>
              <a:t>Aidanfield staff will administer the exams at ACS under NCEA conditions and MGS oversight.</a:t>
            </a:r>
          </a:p>
        </p:txBody>
      </p:sp>
    </p:spTree>
    <p:extLst>
      <p:ext uri="{BB962C8B-B14F-4D97-AF65-F5344CB8AC3E}">
        <p14:creationId xmlns:p14="http://schemas.microsoft.com/office/powerpoint/2010/main" val="28303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heckerboard(across)">
                                      <p:cBhvr>
                                        <p:cTn id="7" dur="500"/>
                                        <p:tgtEl>
                                          <p:spTgt spid="2">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checkerboard(across)">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When do the year 10’s sit the exams?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1680519"/>
            <a:ext cx="8299008" cy="4296947"/>
          </a:xfrm>
          <a:prstGeom prst="rect">
            <a:avLst/>
          </a:prstGeom>
        </p:spPr>
        <p:txBody>
          <a:bodyPr spcFirstLastPara="1" wrap="square" lIns="68569" tIns="68569" rIns="68569" bIns="68569"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SzPts val="852"/>
              <a:buNone/>
            </a:pPr>
            <a:r>
              <a:rPr lang="en-NZ" sz="2000" b="1" dirty="0"/>
              <a:t>2023 Assessment Windows</a:t>
            </a:r>
          </a:p>
          <a:p>
            <a:pPr marL="0" indent="0">
              <a:lnSpc>
                <a:spcPct val="95000"/>
              </a:lnSpc>
              <a:buSzPts val="852"/>
              <a:buNone/>
            </a:pPr>
            <a:endParaRPr lang="en-NZ" sz="2000" b="1" dirty="0"/>
          </a:p>
          <a:p>
            <a:pPr indent="-256937">
              <a:lnSpc>
                <a:spcPct val="95000"/>
              </a:lnSpc>
              <a:spcBef>
                <a:spcPts val="900"/>
              </a:spcBef>
              <a:buSzPts val="1795"/>
            </a:pPr>
            <a:r>
              <a:rPr lang="en-NZ" sz="2000" b="1" dirty="0"/>
              <a:t>ROUND ONE 2023</a:t>
            </a:r>
            <a:r>
              <a:rPr lang="en-NZ" sz="2000" dirty="0"/>
              <a:t>:  Monday 12th to Friday 16th </a:t>
            </a:r>
            <a:r>
              <a:rPr lang="en-NZ" sz="2000" b="1" dirty="0"/>
              <a:t>June</a:t>
            </a:r>
            <a:r>
              <a:rPr lang="en-NZ" sz="2000" dirty="0"/>
              <a:t> </a:t>
            </a:r>
          </a:p>
          <a:p>
            <a:pPr marL="0" indent="0">
              <a:lnSpc>
                <a:spcPct val="95000"/>
              </a:lnSpc>
              <a:spcBef>
                <a:spcPts val="900"/>
              </a:spcBef>
              <a:buSzPts val="1795"/>
              <a:buNone/>
            </a:pPr>
            <a:r>
              <a:rPr lang="en-NZ" sz="2000" dirty="0"/>
              <a:t>we will be sitting between Tuesday 13th and Friday 16th June.</a:t>
            </a:r>
          </a:p>
          <a:p>
            <a:pPr marL="0" indent="0" algn="ctr">
              <a:lnSpc>
                <a:spcPct val="95000"/>
              </a:lnSpc>
              <a:spcBef>
                <a:spcPts val="900"/>
              </a:spcBef>
              <a:buSzPts val="1795"/>
              <a:buNone/>
            </a:pPr>
            <a:endParaRPr lang="en-NZ" sz="2000" dirty="0"/>
          </a:p>
          <a:p>
            <a:pPr indent="-256937">
              <a:lnSpc>
                <a:spcPct val="95000"/>
              </a:lnSpc>
              <a:buSzPts val="1795"/>
            </a:pPr>
            <a:r>
              <a:rPr lang="en-NZ" sz="2000" b="1" dirty="0"/>
              <a:t>ROUND TWO 2023</a:t>
            </a:r>
            <a:r>
              <a:rPr lang="en-NZ" sz="2000" dirty="0"/>
              <a:t>: Monday 30th October to Friday 3rd </a:t>
            </a:r>
            <a:r>
              <a:rPr lang="en-NZ" sz="2000" b="1" dirty="0"/>
              <a:t>November.</a:t>
            </a:r>
            <a:endParaRPr lang="en-NZ" sz="2000" dirty="0"/>
          </a:p>
          <a:p>
            <a:pPr indent="-256937">
              <a:lnSpc>
                <a:spcPct val="95000"/>
              </a:lnSpc>
              <a:buSzPts val="1795"/>
            </a:pPr>
            <a:endParaRPr lang="en-NZ" sz="2000" dirty="0"/>
          </a:p>
          <a:p>
            <a:pPr marL="0" indent="0">
              <a:lnSpc>
                <a:spcPct val="95000"/>
              </a:lnSpc>
              <a:spcBef>
                <a:spcPts val="900"/>
              </a:spcBef>
              <a:buSzPts val="852"/>
              <a:buNone/>
            </a:pPr>
            <a:r>
              <a:rPr lang="en-NZ" sz="2000" dirty="0"/>
              <a:t>The exams must be completed in one place and at one time with all the students who are sitting them. </a:t>
            </a:r>
          </a:p>
          <a:p>
            <a:pPr marL="0" indent="0">
              <a:lnSpc>
                <a:spcPct val="95000"/>
              </a:lnSpc>
              <a:spcBef>
                <a:spcPts val="900"/>
              </a:spcBef>
              <a:buSzPts val="852"/>
              <a:buNone/>
            </a:pPr>
            <a:endParaRPr lang="en-NZ" sz="2000" dirty="0"/>
          </a:p>
          <a:p>
            <a:pPr marL="0" indent="0">
              <a:lnSpc>
                <a:spcPct val="95000"/>
              </a:lnSpc>
              <a:spcBef>
                <a:spcPts val="900"/>
              </a:spcBef>
              <a:buSzPts val="852"/>
              <a:buNone/>
            </a:pPr>
            <a:r>
              <a:rPr lang="en-NZ" sz="2000" b="1" i="1" dirty="0"/>
              <a:t>If a student misses an exam, for any reason, there will be limited catch up opportunity or they will need to wait until the next assessment window to sit again.  </a:t>
            </a:r>
          </a:p>
          <a:p>
            <a:pPr marL="0" indent="0">
              <a:lnSpc>
                <a:spcPct val="95000"/>
              </a:lnSpc>
              <a:spcBef>
                <a:spcPts val="900"/>
              </a:spcBef>
              <a:spcAft>
                <a:spcPts val="900"/>
              </a:spcAft>
              <a:buSzPts val="852"/>
              <a:buNone/>
            </a:pPr>
            <a:endParaRPr lang="en-NZ" sz="2000" dirty="0"/>
          </a:p>
        </p:txBody>
      </p:sp>
      <p:pic>
        <p:nvPicPr>
          <p:cNvPr id="3076" name="Picture 4" descr="free-mark-your-calendar-clipart-6 - Spring Ridge Elementary">
            <a:extLst>
              <a:ext uri="{FF2B5EF4-FFF2-40B4-BE49-F238E27FC236}">
                <a16:creationId xmlns:a16="http://schemas.microsoft.com/office/drawing/2014/main" id="{211E80C0-7AAB-FFC0-3032-A9329AE4C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92" y="1037966"/>
            <a:ext cx="2065184" cy="242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blinds(horizontal)">
                                      <p:cBhvr>
                                        <p:cTn id="12" dur="500"/>
                                        <p:tgtEl>
                                          <p:spTgt spid="2">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blinds(horizontal)">
                                      <p:cBhvr>
                                        <p:cTn id="1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A550-8610-9449-A324-3E1DB29260AD}"/>
              </a:ext>
            </a:extLst>
          </p:cNvPr>
          <p:cNvSpPr txBox="1">
            <a:spLocks/>
          </p:cNvSpPr>
          <p:nvPr/>
        </p:nvSpPr>
        <p:spPr>
          <a:xfrm>
            <a:off x="1461569" y="195324"/>
            <a:ext cx="7334558"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 sz="2800" b="1" cap="none" dirty="0">
                <a:latin typeface="Cronos Pro Caption" panose="020C0502030503020304" pitchFamily="34" charset="0"/>
              </a:rPr>
              <a:t>Assessment results</a:t>
            </a:r>
            <a:endParaRPr lang="en-US" sz="2800" b="1" cap="none" dirty="0">
              <a:latin typeface="Cronos Pro Caption" panose="020C0502030503020304" pitchFamily="34" charset="0"/>
            </a:endParaRPr>
          </a:p>
        </p:txBody>
      </p:sp>
      <p:sp>
        <p:nvSpPr>
          <p:cNvPr id="2" name="Google Shape;74;p14">
            <a:extLst>
              <a:ext uri="{FF2B5EF4-FFF2-40B4-BE49-F238E27FC236}">
                <a16:creationId xmlns:a16="http://schemas.microsoft.com/office/drawing/2014/main" id="{A5FF539D-9F63-089B-9C27-D5F08BCA4946}"/>
              </a:ext>
            </a:extLst>
          </p:cNvPr>
          <p:cNvSpPr txBox="1">
            <a:spLocks/>
          </p:cNvSpPr>
          <p:nvPr/>
        </p:nvSpPr>
        <p:spPr>
          <a:xfrm>
            <a:off x="353925" y="1738185"/>
            <a:ext cx="8299008" cy="4843848"/>
          </a:xfrm>
          <a:prstGeom prst="rect">
            <a:avLst/>
          </a:prstGeom>
        </p:spPr>
        <p:txBody>
          <a:bodyPr spcFirstLastPara="1" wrap="square" lIns="68569" tIns="68569" rIns="68569" bIns="68569"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66700">
              <a:buSzPts val="2000"/>
            </a:pPr>
            <a:r>
              <a:rPr lang="en-NZ" sz="2000" dirty="0"/>
              <a:t>Results will be returned to Middleton Grange as the ‘accredited provider’ who then passed onto us to give to you.  Students will be able to access their NZQA record directly to see their results.  </a:t>
            </a:r>
          </a:p>
          <a:p>
            <a:pPr indent="-266700">
              <a:buSzPts val="2000"/>
            </a:pPr>
            <a:endParaRPr lang="en-NZ" sz="2000" dirty="0"/>
          </a:p>
          <a:p>
            <a:pPr indent="-266700">
              <a:buSzPts val="2000"/>
            </a:pPr>
            <a:r>
              <a:rPr lang="en-NZ" sz="2000" dirty="0"/>
              <a:t>Results are recorded at NZQA against your </a:t>
            </a:r>
            <a:r>
              <a:rPr lang="en-NZ" sz="2000" dirty="0" err="1"/>
              <a:t>childs</a:t>
            </a:r>
            <a:r>
              <a:rPr lang="en-NZ" sz="2000" dirty="0"/>
              <a:t> NSN so will go to whichever year 11 programme they go to (</a:t>
            </a:r>
            <a:r>
              <a:rPr lang="en-NZ" sz="2000" dirty="0" err="1"/>
              <a:t>eg.</a:t>
            </a:r>
            <a:r>
              <a:rPr lang="en-NZ" sz="2000" dirty="0"/>
              <a:t> Hillmorton, MGS, Papanui, Rangitoto College etc).</a:t>
            </a:r>
          </a:p>
          <a:p>
            <a:pPr indent="-266700">
              <a:buSzPts val="2000"/>
            </a:pPr>
            <a:endParaRPr lang="en-NZ" sz="2000" dirty="0"/>
          </a:p>
          <a:p>
            <a:pPr indent="-266700">
              <a:buSzPts val="2000"/>
            </a:pPr>
            <a:r>
              <a:rPr lang="en-NZ" sz="2000" dirty="0"/>
              <a:t>Results are </a:t>
            </a:r>
            <a:r>
              <a:rPr lang="en-NZ" sz="2000" b="1" dirty="0"/>
              <a:t>Pass</a:t>
            </a:r>
            <a:r>
              <a:rPr lang="en-NZ" sz="2000" dirty="0"/>
              <a:t> or </a:t>
            </a:r>
            <a:r>
              <a:rPr lang="en-NZ" sz="2000" b="1" dirty="0"/>
              <a:t>Fail</a:t>
            </a:r>
            <a:r>
              <a:rPr lang="en-NZ" sz="2000" dirty="0"/>
              <a:t> only.</a:t>
            </a:r>
          </a:p>
          <a:p>
            <a:pPr indent="-266700">
              <a:buSzPts val="2000"/>
            </a:pPr>
            <a:endParaRPr lang="en-NZ" sz="2000" dirty="0"/>
          </a:p>
          <a:p>
            <a:pPr indent="-266700">
              <a:buSzPts val="2000"/>
            </a:pPr>
            <a:r>
              <a:rPr lang="en-NZ" sz="2000" dirty="0"/>
              <a:t>No feedback is given.</a:t>
            </a:r>
          </a:p>
          <a:p>
            <a:pPr indent="-266700">
              <a:buSzPts val="2000"/>
            </a:pPr>
            <a:endParaRPr lang="en-NZ" sz="2000" dirty="0"/>
          </a:p>
          <a:p>
            <a:pPr indent="-266700">
              <a:buSzPts val="2000"/>
            </a:pPr>
            <a:r>
              <a:rPr lang="en-NZ" sz="2000" dirty="0"/>
              <a:t>Exam results could take </a:t>
            </a:r>
            <a:r>
              <a:rPr lang="en-NZ" sz="2000" u="sng" dirty="0"/>
              <a:t>8-10 weeks </a:t>
            </a:r>
            <a:r>
              <a:rPr lang="en-NZ" sz="2000" dirty="0"/>
              <a:t>to come through.</a:t>
            </a:r>
          </a:p>
          <a:p>
            <a:pPr indent="-266700">
              <a:buSzPts val="2000"/>
            </a:pPr>
            <a:endParaRPr lang="en-NZ" sz="2000" dirty="0"/>
          </a:p>
          <a:p>
            <a:pPr indent="-266700">
              <a:buSzPts val="2000"/>
            </a:pPr>
            <a:r>
              <a:rPr lang="en-NZ" sz="2000" dirty="0"/>
              <a:t>Students who don’t pass in June will be able to try again in the next assessment window.</a:t>
            </a:r>
          </a:p>
        </p:txBody>
      </p:sp>
      <p:pic>
        <p:nvPicPr>
          <p:cNvPr id="4100" name="Picture 4" descr="Step 1 Becomes Pass/Fail: What are the Impacts? - SDN">
            <a:extLst>
              <a:ext uri="{FF2B5EF4-FFF2-40B4-BE49-F238E27FC236}">
                <a16:creationId xmlns:a16="http://schemas.microsoft.com/office/drawing/2014/main" id="{E3E09DAB-C37F-1AF1-82EB-680E50600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570" y="3429000"/>
            <a:ext cx="3410465" cy="1918387"/>
          </a:xfrm>
          <a:prstGeom prst="rect">
            <a:avLst/>
          </a:prstGeom>
          <a:noFill/>
          <a:effectLst>
            <a:softEdge rad="21171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1691a1-0791-4ac1-a2cb-43a68b12ae49" xsi:nil="true"/>
    <lcf76f155ced4ddcb4097134ff3c332f xmlns="fe445629-03ce-4ec5-98b2-f6bbaa1169a9">
      <Terms xmlns="http://schemas.microsoft.com/office/infopath/2007/PartnerControls"/>
    </lcf76f155ced4ddcb4097134ff3c332f>
    <SharedWithUsers xmlns="361691a1-0791-4ac1-a2cb-43a68b12ae49">
      <UserInfo>
        <DisplayName>Mark Richardson</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6FAC96E4065148A237DC2466C6069C" ma:contentTypeVersion="16" ma:contentTypeDescription="Create a new document." ma:contentTypeScope="" ma:versionID="5f395e5c6823d585abc1cae4e23b01fa">
  <xsd:schema xmlns:xsd="http://www.w3.org/2001/XMLSchema" xmlns:xs="http://www.w3.org/2001/XMLSchema" xmlns:p="http://schemas.microsoft.com/office/2006/metadata/properties" xmlns:ns2="fe445629-03ce-4ec5-98b2-f6bbaa1169a9" xmlns:ns3="361691a1-0791-4ac1-a2cb-43a68b12ae49" targetNamespace="http://schemas.microsoft.com/office/2006/metadata/properties" ma:root="true" ma:fieldsID="df5a10d41f695092217afa8b55b88451" ns2:_="" ns3:_="">
    <xsd:import namespace="fe445629-03ce-4ec5-98b2-f6bbaa1169a9"/>
    <xsd:import namespace="361691a1-0791-4ac1-a2cb-43a68b12ae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45629-03ce-4ec5-98b2-f6bbaa1169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81e939-4ee8-4ca7-b458-2491b640205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691a1-0791-4ac1-a2cb-43a68b12ae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3ddc976-6ae0-4dbb-85a9-2e08a9f3bdfe}" ma:internalName="TaxCatchAll" ma:showField="CatchAllData" ma:web="361691a1-0791-4ac1-a2cb-43a68b12ae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2576FF-961C-4F65-A9FF-DF3AB6DFE26C}">
  <ds:schemaRefs>
    <ds:schemaRef ds:uri="http://schemas.microsoft.com/sharepoint/v3/contenttype/forms"/>
  </ds:schemaRefs>
</ds:datastoreItem>
</file>

<file path=customXml/itemProps2.xml><?xml version="1.0" encoding="utf-8"?>
<ds:datastoreItem xmlns:ds="http://schemas.openxmlformats.org/officeDocument/2006/customXml" ds:itemID="{027949B5-C734-40C8-8D8A-696BBB915F1F}">
  <ds:schemaRef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209ff41-96ab-4fe2-864e-e9f59b861517"/>
    <ds:schemaRef ds:uri="355a18cc-87a1-43fd-85ff-edb62f2f2b7f"/>
  </ds:schemaRefs>
</ds:datastoreItem>
</file>

<file path=customXml/itemProps3.xml><?xml version="1.0" encoding="utf-8"?>
<ds:datastoreItem xmlns:ds="http://schemas.openxmlformats.org/officeDocument/2006/customXml" ds:itemID="{B8AA632C-019C-41D1-AC8E-A55E5D8E4B37}"/>
</file>

<file path=docProps/app.xml><?xml version="1.0" encoding="utf-8"?>
<Properties xmlns="http://schemas.openxmlformats.org/officeDocument/2006/extended-properties" xmlns:vt="http://schemas.openxmlformats.org/officeDocument/2006/docPropsVTypes">
  <Template>Office Theme 2013 - 2022</Template>
  <TotalTime>241</TotalTime>
  <Words>1352</Words>
  <Application>Microsoft Macintosh PowerPoint</Application>
  <PresentationFormat>On-screen Show (4:3)</PresentationFormat>
  <Paragraphs>175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Cronos Pro Caption</vt:lpstr>
      <vt:lpstr>Office Theme</vt:lpstr>
      <vt:lpstr>PowerPoint Presentation</vt:lpstr>
      <vt:lpstr>PowerPoint Presentation</vt:lpstr>
      <vt:lpstr>What is NCEA?</vt:lpstr>
      <vt:lpstr>PowerPoint Presentation</vt:lpstr>
      <vt:lpstr>PowerPoint Presentation</vt:lpstr>
      <vt:lpstr>Curriculum Level the assessments are set 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Hoffman</dc:creator>
  <cp:lastModifiedBy>Mark Richardson</cp:lastModifiedBy>
  <cp:revision>2</cp:revision>
  <dcterms:created xsi:type="dcterms:W3CDTF">2023-03-28T00:58:02Z</dcterms:created>
  <dcterms:modified xsi:type="dcterms:W3CDTF">2023-04-27T05:43:52Z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0x010100BFCE45B10E7D9948A49C6EC8AFE0C46C</vt:lpwstr>
  </property>
</Properties>
</file>